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59" r:id="rId4"/>
    <p:sldId id="273" r:id="rId5"/>
    <p:sldId id="257" r:id="rId6"/>
    <p:sldId id="263" r:id="rId7"/>
    <p:sldId id="261" r:id="rId8"/>
    <p:sldId id="265" r:id="rId9"/>
    <p:sldId id="264" r:id="rId10"/>
    <p:sldId id="266" r:id="rId11"/>
    <p:sldId id="269" r:id="rId12"/>
    <p:sldId id="271" r:id="rId13"/>
    <p:sldId id="260" r:id="rId14"/>
    <p:sldId id="270" r:id="rId15"/>
    <p:sldId id="272" r:id="rId16"/>
    <p:sldId id="275" r:id="rId17"/>
    <p:sldId id="276" r:id="rId18"/>
    <p:sldId id="282" r:id="rId19"/>
    <p:sldId id="283" r:id="rId20"/>
    <p:sldId id="277" r:id="rId21"/>
    <p:sldId id="278" r:id="rId22"/>
    <p:sldId id="279" r:id="rId23"/>
    <p:sldId id="280" r:id="rId24"/>
    <p:sldId id="267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01907-642B-419B-ABBC-BCB6FEE29AA1}" v="942" dt="2023-11-27T09:04:17.346"/>
    <p1510:client id="{FDA64438-7E6B-03E4-2177-EEDDBD9C94ED}" v="1771" dt="2023-11-27T07:52:03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4" autoAdjust="0"/>
    <p:restoredTop sz="88161" autoAdjust="0"/>
  </p:normalViewPr>
  <p:slideViewPr>
    <p:cSldViewPr snapToGrid="0">
      <p:cViewPr varScale="1">
        <p:scale>
          <a:sx n="97" d="100"/>
          <a:sy n="97" d="100"/>
        </p:scale>
        <p:origin x="460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may Jadhav" userId="df706c09-b5aa-4467-9399-9d43630a0fab" providerId="ADAL" clId="{04701907-642B-419B-ABBC-BCB6FEE29AA1}"/>
    <pc:docChg chg="undo redo custSel addSld delSld modSld sldOrd modMainMaster">
      <pc:chgData name="Nirmay Jadhav" userId="df706c09-b5aa-4467-9399-9d43630a0fab" providerId="ADAL" clId="{04701907-642B-419B-ABBC-BCB6FEE29AA1}" dt="2023-11-27T09:22:22.852" v="4366" actId="47"/>
      <pc:docMkLst>
        <pc:docMk/>
      </pc:docMkLst>
      <pc:sldChg chg="modTransition">
        <pc:chgData name="Nirmay Jadhav" userId="df706c09-b5aa-4467-9399-9d43630a0fab" providerId="ADAL" clId="{04701907-642B-419B-ABBC-BCB6FEE29AA1}" dt="2023-11-27T03:30:11.116" v="4032"/>
        <pc:sldMkLst>
          <pc:docMk/>
          <pc:sldMk cId="1020838140" sldId="256"/>
        </pc:sldMkLst>
      </pc:sldChg>
      <pc:sldChg chg="addSp delSp modSp mod ord modTransition setBg setClrOvrMap">
        <pc:chgData name="Nirmay Jadhav" userId="df706c09-b5aa-4467-9399-9d43630a0fab" providerId="ADAL" clId="{04701907-642B-419B-ABBC-BCB6FEE29AA1}" dt="2023-11-27T03:30:11.116" v="4032"/>
        <pc:sldMkLst>
          <pc:docMk/>
          <pc:sldMk cId="3738630047" sldId="257"/>
        </pc:sldMkLst>
        <pc:spChg chg="mod">
          <ac:chgData name="Nirmay Jadhav" userId="df706c09-b5aa-4467-9399-9d43630a0fab" providerId="ADAL" clId="{04701907-642B-419B-ABBC-BCB6FEE29AA1}" dt="2023-11-25T18:42:19.997" v="25" actId="26606"/>
          <ac:spMkLst>
            <pc:docMk/>
            <pc:sldMk cId="3738630047" sldId="257"/>
            <ac:spMk id="2" creationId="{AAEDF0AA-E1D0-7F10-6A4B-09C5FA5DDB1F}"/>
          </ac:spMkLst>
        </pc:spChg>
        <pc:spChg chg="mod ord">
          <ac:chgData name="Nirmay Jadhav" userId="df706c09-b5aa-4467-9399-9d43630a0fab" providerId="ADAL" clId="{04701907-642B-419B-ABBC-BCB6FEE29AA1}" dt="2023-11-25T18:42:19.997" v="25" actId="26606"/>
          <ac:spMkLst>
            <pc:docMk/>
            <pc:sldMk cId="3738630047" sldId="257"/>
            <ac:spMk id="3" creationId="{7E262ED0-79C5-11C0-E9D6-261ED63C8FE6}"/>
          </ac:spMkLst>
        </pc:spChg>
        <pc:spChg chg="del">
          <ac:chgData name="Nirmay Jadhav" userId="df706c09-b5aa-4467-9399-9d43630a0fab" providerId="ADAL" clId="{04701907-642B-419B-ABBC-BCB6FEE29AA1}" dt="2023-11-25T18:42:19.997" v="25" actId="26606"/>
          <ac:spMkLst>
            <pc:docMk/>
            <pc:sldMk cId="3738630047" sldId="257"/>
            <ac:spMk id="8" creationId="{54309F57-B331-41A7-9154-15EC2AF45A60}"/>
          </ac:spMkLst>
        </pc:spChg>
        <pc:picChg chg="add del mod modCrop">
          <ac:chgData name="Nirmay Jadhav" userId="df706c09-b5aa-4467-9399-9d43630a0fab" providerId="ADAL" clId="{04701907-642B-419B-ABBC-BCB6FEE29AA1}" dt="2023-11-25T18:41:45.172" v="22" actId="478"/>
          <ac:picMkLst>
            <pc:docMk/>
            <pc:sldMk cId="3738630047" sldId="257"/>
            <ac:picMk id="5" creationId="{39ED7A0D-509F-1CA5-16BC-FBAF726D7DE2}"/>
          </ac:picMkLst>
        </pc:picChg>
        <pc:picChg chg="add mod">
          <ac:chgData name="Nirmay Jadhav" userId="df706c09-b5aa-4467-9399-9d43630a0fab" providerId="ADAL" clId="{04701907-642B-419B-ABBC-BCB6FEE29AA1}" dt="2023-11-25T18:42:19.997" v="25" actId="26606"/>
          <ac:picMkLst>
            <pc:docMk/>
            <pc:sldMk cId="3738630047" sldId="257"/>
            <ac:picMk id="7" creationId="{CA9F9726-83B7-0D1F-4F87-85FD82A35876}"/>
          </ac:picMkLst>
        </pc:picChg>
      </pc:sldChg>
      <pc:sldChg chg="modTransition">
        <pc:chgData name="Nirmay Jadhav" userId="df706c09-b5aa-4467-9399-9d43630a0fab" providerId="ADAL" clId="{04701907-642B-419B-ABBC-BCB6FEE29AA1}" dt="2023-11-27T03:30:11.116" v="4032"/>
        <pc:sldMkLst>
          <pc:docMk/>
          <pc:sldMk cId="3411857215" sldId="258"/>
        </pc:sldMkLst>
      </pc:sldChg>
      <pc:sldChg chg="modSp mod modTransition">
        <pc:chgData name="Nirmay Jadhav" userId="df706c09-b5aa-4467-9399-9d43630a0fab" providerId="ADAL" clId="{04701907-642B-419B-ABBC-BCB6FEE29AA1}" dt="2023-11-27T03:30:11.116" v="4032"/>
        <pc:sldMkLst>
          <pc:docMk/>
          <pc:sldMk cId="4267286820" sldId="259"/>
        </pc:sldMkLst>
        <pc:spChg chg="mod">
          <ac:chgData name="Nirmay Jadhav" userId="df706c09-b5aa-4467-9399-9d43630a0fab" providerId="ADAL" clId="{04701907-642B-419B-ABBC-BCB6FEE29AA1}" dt="2023-11-27T03:12:40.870" v="3284" actId="20577"/>
          <ac:spMkLst>
            <pc:docMk/>
            <pc:sldMk cId="4267286820" sldId="259"/>
            <ac:spMk id="3" creationId="{E4234B44-89D8-BA05-3FD4-F5AC37D25E6F}"/>
          </ac:spMkLst>
        </pc:spChg>
      </pc:sldChg>
      <pc:sldChg chg="modTransition">
        <pc:chgData name="Nirmay Jadhav" userId="df706c09-b5aa-4467-9399-9d43630a0fab" providerId="ADAL" clId="{04701907-642B-419B-ABBC-BCB6FEE29AA1}" dt="2023-11-27T03:30:11.116" v="4032"/>
        <pc:sldMkLst>
          <pc:docMk/>
          <pc:sldMk cId="468614262" sldId="260"/>
        </pc:sldMkLst>
      </pc:sldChg>
      <pc:sldChg chg="modTransition">
        <pc:chgData name="Nirmay Jadhav" userId="df706c09-b5aa-4467-9399-9d43630a0fab" providerId="ADAL" clId="{04701907-642B-419B-ABBC-BCB6FEE29AA1}" dt="2023-11-27T03:30:11.116" v="4032"/>
        <pc:sldMkLst>
          <pc:docMk/>
          <pc:sldMk cId="791808373" sldId="261"/>
        </pc:sldMkLst>
      </pc:sldChg>
      <pc:sldChg chg="add del ord">
        <pc:chgData name="Nirmay Jadhav" userId="df706c09-b5aa-4467-9399-9d43630a0fab" providerId="ADAL" clId="{04701907-642B-419B-ABBC-BCB6FEE29AA1}" dt="2023-11-26T00:06:14.626" v="607" actId="47"/>
        <pc:sldMkLst>
          <pc:docMk/>
          <pc:sldMk cId="3425834207" sldId="262"/>
        </pc:sldMkLst>
      </pc:sldChg>
      <pc:sldChg chg="addSp delSp modSp new mod ord modTransition modClrScheme chgLayout">
        <pc:chgData name="Nirmay Jadhav" userId="df706c09-b5aa-4467-9399-9d43630a0fab" providerId="ADAL" clId="{04701907-642B-419B-ABBC-BCB6FEE29AA1}" dt="2023-11-27T03:30:11.116" v="4032"/>
        <pc:sldMkLst>
          <pc:docMk/>
          <pc:sldMk cId="795331745" sldId="263"/>
        </pc:sldMkLst>
        <pc:spChg chg="del mod ord">
          <ac:chgData name="Nirmay Jadhav" userId="df706c09-b5aa-4467-9399-9d43630a0fab" providerId="ADAL" clId="{04701907-642B-419B-ABBC-BCB6FEE29AA1}" dt="2023-11-25T19:00:12.239" v="61" actId="700"/>
          <ac:spMkLst>
            <pc:docMk/>
            <pc:sldMk cId="795331745" sldId="263"/>
            <ac:spMk id="2" creationId="{F5312270-8E35-CF83-002E-19715F916697}"/>
          </ac:spMkLst>
        </pc:spChg>
        <pc:spChg chg="del">
          <ac:chgData name="Nirmay Jadhav" userId="df706c09-b5aa-4467-9399-9d43630a0fab" providerId="ADAL" clId="{04701907-642B-419B-ABBC-BCB6FEE29AA1}" dt="2023-11-25T19:00:12.239" v="61" actId="700"/>
          <ac:spMkLst>
            <pc:docMk/>
            <pc:sldMk cId="795331745" sldId="263"/>
            <ac:spMk id="3" creationId="{D141F29D-7D23-C0E8-7440-D900EFF30D18}"/>
          </ac:spMkLst>
        </pc:spChg>
        <pc:spChg chg="add mod ord">
          <ac:chgData name="Nirmay Jadhav" userId="df706c09-b5aa-4467-9399-9d43630a0fab" providerId="ADAL" clId="{04701907-642B-419B-ABBC-BCB6FEE29AA1}" dt="2023-11-25T20:47:54.716" v="552" actId="20577"/>
          <ac:spMkLst>
            <pc:docMk/>
            <pc:sldMk cId="795331745" sldId="263"/>
            <ac:spMk id="4" creationId="{C78E48E2-DAC0-D3C9-1A3A-AFB36167AABA}"/>
          </ac:spMkLst>
        </pc:spChg>
        <pc:graphicFrameChg chg="add mod modGraphic">
          <ac:chgData name="Nirmay Jadhav" userId="df706c09-b5aa-4467-9399-9d43630a0fab" providerId="ADAL" clId="{04701907-642B-419B-ABBC-BCB6FEE29AA1}" dt="2023-11-25T20:46:39.475" v="549" actId="12100"/>
          <ac:graphicFrameMkLst>
            <pc:docMk/>
            <pc:sldMk cId="795331745" sldId="263"/>
            <ac:graphicFrameMk id="5" creationId="{11AE0C55-C4FA-7AA1-9ABE-1D487F38765C}"/>
          </ac:graphicFrameMkLst>
        </pc:graphicFrameChg>
      </pc:sldChg>
      <pc:sldChg chg="modSp add del mod ord">
        <pc:chgData name="Nirmay Jadhav" userId="df706c09-b5aa-4467-9399-9d43630a0fab" providerId="ADAL" clId="{04701907-642B-419B-ABBC-BCB6FEE29AA1}" dt="2023-11-25T18:59:48.143" v="59" actId="47"/>
        <pc:sldMkLst>
          <pc:docMk/>
          <pc:sldMk cId="1731411573" sldId="263"/>
        </pc:sldMkLst>
        <pc:spChg chg="mod">
          <ac:chgData name="Nirmay Jadhav" userId="df706c09-b5aa-4467-9399-9d43630a0fab" providerId="ADAL" clId="{04701907-642B-419B-ABBC-BCB6FEE29AA1}" dt="2023-11-25T18:59:45.412" v="58" actId="20577"/>
          <ac:spMkLst>
            <pc:docMk/>
            <pc:sldMk cId="1731411573" sldId="263"/>
            <ac:spMk id="2" creationId="{AAEDF0AA-E1D0-7F10-6A4B-09C5FA5DDB1F}"/>
          </ac:spMkLst>
        </pc:spChg>
      </pc:sldChg>
      <pc:sldChg chg="addSp delSp modSp new mod ord modTransition setBg modClrScheme chgLayout modNotesTx">
        <pc:chgData name="Nirmay Jadhav" userId="df706c09-b5aa-4467-9399-9d43630a0fab" providerId="ADAL" clId="{04701907-642B-419B-ABBC-BCB6FEE29AA1}" dt="2023-11-27T03:30:11.116" v="4032"/>
        <pc:sldMkLst>
          <pc:docMk/>
          <pc:sldMk cId="3064685335" sldId="264"/>
        </pc:sldMkLst>
        <pc:spChg chg="add mod">
          <ac:chgData name="Nirmay Jadhav" userId="df706c09-b5aa-4467-9399-9d43630a0fab" providerId="ADAL" clId="{04701907-642B-419B-ABBC-BCB6FEE29AA1}" dt="2023-11-26T23:28:35.877" v="656" actId="113"/>
          <ac:spMkLst>
            <pc:docMk/>
            <pc:sldMk cId="3064685335" sldId="264"/>
            <ac:spMk id="2" creationId="{106D66CE-5BAE-79F5-C30B-1E56A6F38F94}"/>
          </ac:spMkLst>
        </pc:spChg>
        <pc:spChg chg="del">
          <ac:chgData name="Nirmay Jadhav" userId="df706c09-b5aa-4467-9399-9d43630a0fab" providerId="ADAL" clId="{04701907-642B-419B-ABBC-BCB6FEE29AA1}" dt="2023-11-25T20:53:10.017" v="560" actId="700"/>
          <ac:spMkLst>
            <pc:docMk/>
            <pc:sldMk cId="3064685335" sldId="264"/>
            <ac:spMk id="2" creationId="{D409E414-DC5B-4553-6BA5-E40EF7BD8720}"/>
          </ac:spMkLst>
        </pc:spChg>
        <pc:spChg chg="del">
          <ac:chgData name="Nirmay Jadhav" userId="df706c09-b5aa-4467-9399-9d43630a0fab" providerId="ADAL" clId="{04701907-642B-419B-ABBC-BCB6FEE29AA1}" dt="2023-11-25T20:53:10.017" v="560" actId="700"/>
          <ac:spMkLst>
            <pc:docMk/>
            <pc:sldMk cId="3064685335" sldId="264"/>
            <ac:spMk id="3" creationId="{3CE751C3-146A-D9A7-3013-91B491CD59ED}"/>
          </ac:spMkLst>
        </pc:spChg>
        <pc:picChg chg="add mod">
          <ac:chgData name="Nirmay Jadhav" userId="df706c09-b5aa-4467-9399-9d43630a0fab" providerId="ADAL" clId="{04701907-642B-419B-ABBC-BCB6FEE29AA1}" dt="2023-11-27T00:34:47.819" v="1014" actId="14100"/>
          <ac:picMkLst>
            <pc:docMk/>
            <pc:sldMk cId="3064685335" sldId="264"/>
            <ac:picMk id="4" creationId="{ED5BFE43-F1B4-F87B-D5F8-A9DD3CD1CB64}"/>
          </ac:picMkLst>
        </pc:picChg>
        <pc:picChg chg="add del mod">
          <ac:chgData name="Nirmay Jadhav" userId="df706c09-b5aa-4467-9399-9d43630a0fab" providerId="ADAL" clId="{04701907-642B-419B-ABBC-BCB6FEE29AA1}" dt="2023-11-25T22:35:26.805" v="576" actId="478"/>
          <ac:picMkLst>
            <pc:docMk/>
            <pc:sldMk cId="3064685335" sldId="264"/>
            <ac:picMk id="5" creationId="{7BE68894-60D4-1480-5481-C8DAE011F856}"/>
          </ac:picMkLst>
        </pc:picChg>
        <pc:picChg chg="add del mod">
          <ac:chgData name="Nirmay Jadhav" userId="df706c09-b5aa-4467-9399-9d43630a0fab" providerId="ADAL" clId="{04701907-642B-419B-ABBC-BCB6FEE29AA1}" dt="2023-11-25T22:35:27.353" v="577" actId="478"/>
          <ac:picMkLst>
            <pc:docMk/>
            <pc:sldMk cId="3064685335" sldId="264"/>
            <ac:picMk id="7" creationId="{00280ADE-421D-C332-5454-FE5731DF7A0E}"/>
          </ac:picMkLst>
        </pc:picChg>
        <pc:picChg chg="add mod">
          <ac:chgData name="Nirmay Jadhav" userId="df706c09-b5aa-4467-9399-9d43630a0fab" providerId="ADAL" clId="{04701907-642B-419B-ABBC-BCB6FEE29AA1}" dt="2023-11-26T00:05:39.667" v="606" actId="1076"/>
          <ac:picMkLst>
            <pc:docMk/>
            <pc:sldMk cId="3064685335" sldId="264"/>
            <ac:picMk id="9" creationId="{C0FC6FA7-15B2-B1A3-6E94-45E0D8D50F1D}"/>
          </ac:picMkLst>
        </pc:picChg>
        <pc:picChg chg="add mod">
          <ac:chgData name="Nirmay Jadhav" userId="df706c09-b5aa-4467-9399-9d43630a0fab" providerId="ADAL" clId="{04701907-642B-419B-ABBC-BCB6FEE29AA1}" dt="2023-11-26T00:05:39.667" v="606" actId="1076"/>
          <ac:picMkLst>
            <pc:docMk/>
            <pc:sldMk cId="3064685335" sldId="264"/>
            <ac:picMk id="11" creationId="{A552E07C-634A-1B85-77D1-D00E63140478}"/>
          </ac:picMkLst>
        </pc:picChg>
        <pc:picChg chg="add del mod">
          <ac:chgData name="Nirmay Jadhav" userId="df706c09-b5aa-4467-9399-9d43630a0fab" providerId="ADAL" clId="{04701907-642B-419B-ABBC-BCB6FEE29AA1}" dt="2023-11-26T23:30:50.535" v="703" actId="21"/>
          <ac:picMkLst>
            <pc:docMk/>
            <pc:sldMk cId="3064685335" sldId="264"/>
            <ac:picMk id="13" creationId="{925382CE-35DD-864B-1D66-57496EC0FD1D}"/>
          </ac:picMkLst>
        </pc:picChg>
        <pc:picChg chg="add mod">
          <ac:chgData name="Nirmay Jadhav" userId="df706c09-b5aa-4467-9399-9d43630a0fab" providerId="ADAL" clId="{04701907-642B-419B-ABBC-BCB6FEE29AA1}" dt="2023-11-26T00:05:28.226" v="600" actId="14100"/>
          <ac:picMkLst>
            <pc:docMk/>
            <pc:sldMk cId="3064685335" sldId="264"/>
            <ac:picMk id="15" creationId="{2D4C1412-C2E8-F863-978E-0EDDFE41E834}"/>
          </ac:picMkLst>
        </pc:picChg>
      </pc:sldChg>
      <pc:sldChg chg="new del">
        <pc:chgData name="Nirmay Jadhav" userId="df706c09-b5aa-4467-9399-9d43630a0fab" providerId="ADAL" clId="{04701907-642B-419B-ABBC-BCB6FEE29AA1}" dt="2023-11-26T23:29:57.222" v="661" actId="680"/>
        <pc:sldMkLst>
          <pc:docMk/>
          <pc:sldMk cId="1726335328" sldId="265"/>
        </pc:sldMkLst>
      </pc:sldChg>
      <pc:sldChg chg="addSp delSp modSp add mod ord modTransition modNotesTx">
        <pc:chgData name="Nirmay Jadhav" userId="df706c09-b5aa-4467-9399-9d43630a0fab" providerId="ADAL" clId="{04701907-642B-419B-ABBC-BCB6FEE29AA1}" dt="2023-11-27T03:30:11.116" v="4032"/>
        <pc:sldMkLst>
          <pc:docMk/>
          <pc:sldMk cId="3228311538" sldId="265"/>
        </pc:sldMkLst>
        <pc:spChg chg="mod">
          <ac:chgData name="Nirmay Jadhav" userId="df706c09-b5aa-4467-9399-9d43630a0fab" providerId="ADAL" clId="{04701907-642B-419B-ABBC-BCB6FEE29AA1}" dt="2023-11-26T23:30:10.084" v="681" actId="20577"/>
          <ac:spMkLst>
            <pc:docMk/>
            <pc:sldMk cId="3228311538" sldId="265"/>
            <ac:spMk id="2" creationId="{106D66CE-5BAE-79F5-C30B-1E56A6F38F94}"/>
          </ac:spMkLst>
        </pc:spChg>
        <pc:picChg chg="add del mod">
          <ac:chgData name="Nirmay Jadhav" userId="df706c09-b5aa-4467-9399-9d43630a0fab" providerId="ADAL" clId="{04701907-642B-419B-ABBC-BCB6FEE29AA1}" dt="2023-11-27T00:51:16.061" v="1015" actId="478"/>
          <ac:picMkLst>
            <pc:docMk/>
            <pc:sldMk cId="3228311538" sldId="265"/>
            <ac:picMk id="3" creationId="{9E931D52-A1CA-D788-93C6-3A1F83BD3825}"/>
          </ac:picMkLst>
        </pc:picChg>
        <pc:picChg chg="add mod">
          <ac:chgData name="Nirmay Jadhav" userId="df706c09-b5aa-4467-9399-9d43630a0fab" providerId="ADAL" clId="{04701907-642B-419B-ABBC-BCB6FEE29AA1}" dt="2023-11-27T00:55:42.998" v="1041" actId="1076"/>
          <ac:picMkLst>
            <pc:docMk/>
            <pc:sldMk cId="3228311538" sldId="265"/>
            <ac:picMk id="5" creationId="{03692DA4-61B4-9DF4-0F67-6F8ABB0A64FB}"/>
          </ac:picMkLst>
        </pc:picChg>
        <pc:picChg chg="add mod">
          <ac:chgData name="Nirmay Jadhav" userId="df706c09-b5aa-4467-9399-9d43630a0fab" providerId="ADAL" clId="{04701907-642B-419B-ABBC-BCB6FEE29AA1}" dt="2023-11-27T00:53:39.909" v="1039" actId="1038"/>
          <ac:picMkLst>
            <pc:docMk/>
            <pc:sldMk cId="3228311538" sldId="265"/>
            <ac:picMk id="7" creationId="{DF37ECEB-9917-BBDB-71E3-572BB968708A}"/>
          </ac:picMkLst>
        </pc:picChg>
        <pc:picChg chg="del">
          <ac:chgData name="Nirmay Jadhav" userId="df706c09-b5aa-4467-9399-9d43630a0fab" providerId="ADAL" clId="{04701907-642B-419B-ABBC-BCB6FEE29AA1}" dt="2023-11-26T23:30:42.831" v="700" actId="478"/>
          <ac:picMkLst>
            <pc:docMk/>
            <pc:sldMk cId="3228311538" sldId="265"/>
            <ac:picMk id="9" creationId="{C0FC6FA7-15B2-B1A3-6E94-45E0D8D50F1D}"/>
          </ac:picMkLst>
        </pc:picChg>
        <pc:picChg chg="add mod">
          <ac:chgData name="Nirmay Jadhav" userId="df706c09-b5aa-4467-9399-9d43630a0fab" providerId="ADAL" clId="{04701907-642B-419B-ABBC-BCB6FEE29AA1}" dt="2023-11-27T00:55:46.674" v="1042" actId="1076"/>
          <ac:picMkLst>
            <pc:docMk/>
            <pc:sldMk cId="3228311538" sldId="265"/>
            <ac:picMk id="10" creationId="{A71A3BDB-2D99-07FD-ACE6-C8781D5E5A09}"/>
          </ac:picMkLst>
        </pc:picChg>
        <pc:picChg chg="del">
          <ac:chgData name="Nirmay Jadhav" userId="df706c09-b5aa-4467-9399-9d43630a0fab" providerId="ADAL" clId="{04701907-642B-419B-ABBC-BCB6FEE29AA1}" dt="2023-11-26T23:31:09.463" v="707" actId="478"/>
          <ac:picMkLst>
            <pc:docMk/>
            <pc:sldMk cId="3228311538" sldId="265"/>
            <ac:picMk id="11" creationId="{A552E07C-634A-1B85-77D1-D00E63140478}"/>
          </ac:picMkLst>
        </pc:picChg>
        <pc:picChg chg="del">
          <ac:chgData name="Nirmay Jadhav" userId="df706c09-b5aa-4467-9399-9d43630a0fab" providerId="ADAL" clId="{04701907-642B-419B-ABBC-BCB6FEE29AA1}" dt="2023-11-26T23:30:44.320" v="701" actId="478"/>
          <ac:picMkLst>
            <pc:docMk/>
            <pc:sldMk cId="3228311538" sldId="265"/>
            <ac:picMk id="13" creationId="{925382CE-35DD-864B-1D66-57496EC0FD1D}"/>
          </ac:picMkLst>
        </pc:picChg>
        <pc:picChg chg="add mod">
          <ac:chgData name="Nirmay Jadhav" userId="df706c09-b5aa-4467-9399-9d43630a0fab" providerId="ADAL" clId="{04701907-642B-419B-ABBC-BCB6FEE29AA1}" dt="2023-11-27T01:29:22.505" v="2504" actId="1076"/>
          <ac:picMkLst>
            <pc:docMk/>
            <pc:sldMk cId="3228311538" sldId="265"/>
            <ac:picMk id="14" creationId="{8A2B0EBF-F459-8B59-98CB-D14A565BC707}"/>
          </ac:picMkLst>
        </pc:picChg>
        <pc:picChg chg="del">
          <ac:chgData name="Nirmay Jadhav" userId="df706c09-b5aa-4467-9399-9d43630a0fab" providerId="ADAL" clId="{04701907-642B-419B-ABBC-BCB6FEE29AA1}" dt="2023-11-26T23:30:46.599" v="702" actId="478"/>
          <ac:picMkLst>
            <pc:docMk/>
            <pc:sldMk cId="3228311538" sldId="265"/>
            <ac:picMk id="15" creationId="{2D4C1412-C2E8-F863-978E-0EDDFE41E834}"/>
          </ac:picMkLst>
        </pc:picChg>
        <pc:picChg chg="add mod">
          <ac:chgData name="Nirmay Jadhav" userId="df706c09-b5aa-4467-9399-9d43630a0fab" providerId="ADAL" clId="{04701907-642B-419B-ABBC-BCB6FEE29AA1}" dt="2023-11-27T00:58:04.891" v="1068" actId="14100"/>
          <ac:picMkLst>
            <pc:docMk/>
            <pc:sldMk cId="3228311538" sldId="265"/>
            <ac:picMk id="17" creationId="{647B7FFD-1B8E-4969-2F43-E8C8E96D7888}"/>
          </ac:picMkLst>
        </pc:picChg>
        <pc:picChg chg="add mod">
          <ac:chgData name="Nirmay Jadhav" userId="df706c09-b5aa-4467-9399-9d43630a0fab" providerId="ADAL" clId="{04701907-642B-419B-ABBC-BCB6FEE29AA1}" dt="2023-11-27T00:58:09.158" v="1069" actId="14100"/>
          <ac:picMkLst>
            <pc:docMk/>
            <pc:sldMk cId="3228311538" sldId="265"/>
            <ac:picMk id="19" creationId="{3A9C2C2D-5489-B016-FCCB-93ED6F9504D0}"/>
          </ac:picMkLst>
        </pc:picChg>
      </pc:sldChg>
      <pc:sldChg chg="addSp delSp modSp add mod modTransition setBg setFolMasterObjs">
        <pc:chgData name="Nirmay Jadhav" userId="df706c09-b5aa-4467-9399-9d43630a0fab" providerId="ADAL" clId="{04701907-642B-419B-ABBC-BCB6FEE29AA1}" dt="2023-11-27T03:30:11.116" v="4032"/>
        <pc:sldMkLst>
          <pc:docMk/>
          <pc:sldMk cId="193328002" sldId="266"/>
        </pc:sldMkLst>
        <pc:spChg chg="mod ord">
          <ac:chgData name="Nirmay Jadhav" userId="df706c09-b5aa-4467-9399-9d43630a0fab" providerId="ADAL" clId="{04701907-642B-419B-ABBC-BCB6FEE29AA1}" dt="2023-11-27T01:15:32.701" v="1157" actId="26606"/>
          <ac:spMkLst>
            <pc:docMk/>
            <pc:sldMk cId="193328002" sldId="266"/>
            <ac:spMk id="2" creationId="{106D66CE-5BAE-79F5-C30B-1E56A6F38F94}"/>
          </ac:spMkLst>
        </pc:spChg>
        <pc:spChg chg="add del">
          <ac:chgData name="Nirmay Jadhav" userId="df706c09-b5aa-4467-9399-9d43630a0fab" providerId="ADAL" clId="{04701907-642B-419B-ABBC-BCB6FEE29AA1}" dt="2023-11-27T01:15:30.086" v="1154" actId="26606"/>
          <ac:spMkLst>
            <pc:docMk/>
            <pc:sldMk cId="193328002" sldId="266"/>
            <ac:spMk id="24" creationId="{1D5260E6-18DA-4435-8A2E-64FC3290C164}"/>
          </ac:spMkLst>
        </pc:spChg>
        <pc:spChg chg="add del">
          <ac:chgData name="Nirmay Jadhav" userId="df706c09-b5aa-4467-9399-9d43630a0fab" providerId="ADAL" clId="{04701907-642B-419B-ABBC-BCB6FEE29AA1}" dt="2023-11-27T01:15:32.676" v="1156" actId="26606"/>
          <ac:spMkLst>
            <pc:docMk/>
            <pc:sldMk cId="193328002" sldId="266"/>
            <ac:spMk id="27" creationId="{8B10BF6C-3665-4F44-AECF-93A3A986EEFF}"/>
          </ac:spMkLst>
        </pc:spChg>
        <pc:spChg chg="add del">
          <ac:chgData name="Nirmay Jadhav" userId="df706c09-b5aa-4467-9399-9d43630a0fab" providerId="ADAL" clId="{04701907-642B-419B-ABBC-BCB6FEE29AA1}" dt="2023-11-27T01:15:32.676" v="1156" actId="26606"/>
          <ac:spMkLst>
            <pc:docMk/>
            <pc:sldMk cId="193328002" sldId="266"/>
            <ac:spMk id="28" creationId="{2686FD45-663C-4668-8418-20199A171676}"/>
          </ac:spMkLst>
        </pc:spChg>
        <pc:spChg chg="add del">
          <ac:chgData name="Nirmay Jadhav" userId="df706c09-b5aa-4467-9399-9d43630a0fab" providerId="ADAL" clId="{04701907-642B-419B-ABBC-BCB6FEE29AA1}" dt="2023-11-27T01:15:32.676" v="1156" actId="26606"/>
          <ac:spMkLst>
            <pc:docMk/>
            <pc:sldMk cId="193328002" sldId="266"/>
            <ac:spMk id="29" creationId="{812F6BC3-2C27-4D47-B3FC-14C36ABB720A}"/>
          </ac:spMkLst>
        </pc:spChg>
        <pc:picChg chg="add mod ord">
          <ac:chgData name="Nirmay Jadhav" userId="df706c09-b5aa-4467-9399-9d43630a0fab" providerId="ADAL" clId="{04701907-642B-419B-ABBC-BCB6FEE29AA1}" dt="2023-11-27T01:15:32.701" v="1157" actId="26606"/>
          <ac:picMkLst>
            <pc:docMk/>
            <pc:sldMk cId="193328002" sldId="266"/>
            <ac:picMk id="4" creationId="{E3C008F7-5713-7668-2104-8DEE01798E14}"/>
          </ac:picMkLst>
        </pc:picChg>
        <pc:picChg chg="add mod ord">
          <ac:chgData name="Nirmay Jadhav" userId="df706c09-b5aa-4467-9399-9d43630a0fab" providerId="ADAL" clId="{04701907-642B-419B-ABBC-BCB6FEE29AA1}" dt="2023-11-27T01:15:32.701" v="1157" actId="26606"/>
          <ac:picMkLst>
            <pc:docMk/>
            <pc:sldMk cId="193328002" sldId="266"/>
            <ac:picMk id="6" creationId="{28703317-3AF1-20FD-1DFA-C1BC73190D7E}"/>
          </ac:picMkLst>
        </pc:picChg>
        <pc:picChg chg="add mod ord">
          <ac:chgData name="Nirmay Jadhav" userId="df706c09-b5aa-4467-9399-9d43630a0fab" providerId="ADAL" clId="{04701907-642B-419B-ABBC-BCB6FEE29AA1}" dt="2023-11-27T01:15:32.701" v="1157" actId="26606"/>
          <ac:picMkLst>
            <pc:docMk/>
            <pc:sldMk cId="193328002" sldId="266"/>
            <ac:picMk id="8" creationId="{86CA7DC7-FF46-7BEA-22CA-C3E75166EC28}"/>
          </ac:picMkLst>
        </pc:picChg>
        <pc:picChg chg="del">
          <ac:chgData name="Nirmay Jadhav" userId="df706c09-b5aa-4467-9399-9d43630a0fab" providerId="ADAL" clId="{04701907-642B-419B-ABBC-BCB6FEE29AA1}" dt="2023-11-26T23:30:37.892" v="698" actId="478"/>
          <ac:picMkLst>
            <pc:docMk/>
            <pc:sldMk cId="193328002" sldId="266"/>
            <ac:picMk id="9" creationId="{C0FC6FA7-15B2-B1A3-6E94-45E0D8D50F1D}"/>
          </ac:picMkLst>
        </pc:picChg>
        <pc:picChg chg="add del">
          <ac:chgData name="Nirmay Jadhav" userId="df706c09-b5aa-4467-9399-9d43630a0fab" providerId="ADAL" clId="{04701907-642B-419B-ABBC-BCB6FEE29AA1}" dt="2023-11-27T01:15:16.405" v="1150" actId="26606"/>
          <ac:picMkLst>
            <pc:docMk/>
            <pc:sldMk cId="193328002" sldId="266"/>
            <ac:picMk id="10" creationId="{E5AA88FA-FA9B-40A0-AB33-86E7729DA88E}"/>
          </ac:picMkLst>
        </pc:picChg>
        <pc:picChg chg="del">
          <ac:chgData name="Nirmay Jadhav" userId="df706c09-b5aa-4467-9399-9d43630a0fab" providerId="ADAL" clId="{04701907-642B-419B-ABBC-BCB6FEE29AA1}" dt="2023-11-26T23:30:38.955" v="699" actId="478"/>
          <ac:picMkLst>
            <pc:docMk/>
            <pc:sldMk cId="193328002" sldId="266"/>
            <ac:picMk id="11" creationId="{A552E07C-634A-1B85-77D1-D00E63140478}"/>
          </ac:picMkLst>
        </pc:picChg>
        <pc:picChg chg="add del">
          <ac:chgData name="Nirmay Jadhav" userId="df706c09-b5aa-4467-9399-9d43630a0fab" providerId="ADAL" clId="{04701907-642B-419B-ABBC-BCB6FEE29AA1}" dt="2023-11-27T01:15:22.439" v="1152" actId="26606"/>
          <ac:picMkLst>
            <pc:docMk/>
            <pc:sldMk cId="193328002" sldId="266"/>
            <ac:picMk id="12" creationId="{A183E0A0-23AC-4C43-8723-54948740E73B}"/>
          </ac:picMkLst>
        </pc:picChg>
        <pc:picChg chg="del">
          <ac:chgData name="Nirmay Jadhav" userId="df706c09-b5aa-4467-9399-9d43630a0fab" providerId="ADAL" clId="{04701907-642B-419B-ABBC-BCB6FEE29AA1}" dt="2023-11-27T01:13:25.603" v="1070" actId="478"/>
          <ac:picMkLst>
            <pc:docMk/>
            <pc:sldMk cId="193328002" sldId="266"/>
            <ac:picMk id="13" creationId="{925382CE-35DD-864B-1D66-57496EC0FD1D}"/>
          </ac:picMkLst>
        </pc:picChg>
        <pc:picChg chg="add del">
          <ac:chgData name="Nirmay Jadhav" userId="df706c09-b5aa-4467-9399-9d43630a0fab" providerId="ADAL" clId="{04701907-642B-419B-ABBC-BCB6FEE29AA1}" dt="2023-11-27T01:15:22.439" v="1152" actId="26606"/>
          <ac:picMkLst>
            <pc:docMk/>
            <pc:sldMk cId="193328002" sldId="266"/>
            <ac:picMk id="14" creationId="{C0E0847B-8511-47AA-96CE-4E99B3EFC252}"/>
          </ac:picMkLst>
        </pc:picChg>
        <pc:picChg chg="del">
          <ac:chgData name="Nirmay Jadhav" userId="df706c09-b5aa-4467-9399-9d43630a0fab" providerId="ADAL" clId="{04701907-642B-419B-ABBC-BCB6FEE29AA1}" dt="2023-11-27T01:13:25.603" v="1070" actId="478"/>
          <ac:picMkLst>
            <pc:docMk/>
            <pc:sldMk cId="193328002" sldId="266"/>
            <ac:picMk id="15" creationId="{2D4C1412-C2E8-F863-978E-0EDDFE41E834}"/>
          </ac:picMkLst>
        </pc:picChg>
        <pc:picChg chg="add del">
          <ac:chgData name="Nirmay Jadhav" userId="df706c09-b5aa-4467-9399-9d43630a0fab" providerId="ADAL" clId="{04701907-642B-419B-ABBC-BCB6FEE29AA1}" dt="2023-11-27T01:15:30.086" v="1154" actId="26606"/>
          <ac:picMkLst>
            <pc:docMk/>
            <pc:sldMk cId="193328002" sldId="266"/>
            <ac:picMk id="23" creationId="{E5AA88FA-FA9B-40A0-AB33-86E7729DA88E}"/>
          </ac:picMkLst>
        </pc:picChg>
        <pc:picChg chg="add del">
          <ac:chgData name="Nirmay Jadhav" userId="df706c09-b5aa-4467-9399-9d43630a0fab" providerId="ADAL" clId="{04701907-642B-419B-ABBC-BCB6FEE29AA1}" dt="2023-11-27T01:15:32.676" v="1156" actId="26606"/>
          <ac:picMkLst>
            <pc:docMk/>
            <pc:sldMk cId="193328002" sldId="266"/>
            <ac:picMk id="26" creationId="{E5AA88FA-FA9B-40A0-AB33-86E7729DA88E}"/>
          </ac:picMkLst>
        </pc:picChg>
        <pc:picChg chg="add">
          <ac:chgData name="Nirmay Jadhav" userId="df706c09-b5aa-4467-9399-9d43630a0fab" providerId="ADAL" clId="{04701907-642B-419B-ABBC-BCB6FEE29AA1}" dt="2023-11-27T01:15:32.701" v="1157" actId="26606"/>
          <ac:picMkLst>
            <pc:docMk/>
            <pc:sldMk cId="193328002" sldId="266"/>
            <ac:picMk id="31" creationId="{E5AA88FA-FA9B-40A0-AB33-86E7729DA88E}"/>
          </ac:picMkLst>
        </pc:picChg>
        <pc:cxnChg chg="add del">
          <ac:chgData name="Nirmay Jadhav" userId="df706c09-b5aa-4467-9399-9d43630a0fab" providerId="ADAL" clId="{04701907-642B-419B-ABBC-BCB6FEE29AA1}" dt="2023-11-27T01:15:22.439" v="1152" actId="26606"/>
          <ac:cxnSpMkLst>
            <pc:docMk/>
            <pc:sldMk cId="193328002" sldId="266"/>
            <ac:cxnSpMk id="17" creationId="{1328F5F7-6F29-4D9E-BCE2-08760BFF4FD8}"/>
          </ac:cxnSpMkLst>
        </pc:cxnChg>
        <pc:cxnChg chg="add del">
          <ac:chgData name="Nirmay Jadhav" userId="df706c09-b5aa-4467-9399-9d43630a0fab" providerId="ADAL" clId="{04701907-642B-419B-ABBC-BCB6FEE29AA1}" dt="2023-11-27T01:15:22.439" v="1152" actId="26606"/>
          <ac:cxnSpMkLst>
            <pc:docMk/>
            <pc:sldMk cId="193328002" sldId="266"/>
            <ac:cxnSpMk id="19" creationId="{6798D0B5-75FF-4F91-88FC-0A80752D4768}"/>
          </ac:cxnSpMkLst>
        </pc:cxnChg>
        <pc:cxnChg chg="add del">
          <ac:chgData name="Nirmay Jadhav" userId="df706c09-b5aa-4467-9399-9d43630a0fab" providerId="ADAL" clId="{04701907-642B-419B-ABBC-BCB6FEE29AA1}" dt="2023-11-27T01:15:22.439" v="1152" actId="26606"/>
          <ac:cxnSpMkLst>
            <pc:docMk/>
            <pc:sldMk cId="193328002" sldId="266"/>
            <ac:cxnSpMk id="21" creationId="{9B9894EF-DB5E-4A6E-B2F3-CCC4B60E0702}"/>
          </ac:cxnSpMkLst>
        </pc:cxnChg>
      </pc:sldChg>
      <pc:sldChg chg="addSp modSp new mod ord modTransition setBg modClrScheme chgLayout">
        <pc:chgData name="Nirmay Jadhav" userId="df706c09-b5aa-4467-9399-9d43630a0fab" providerId="ADAL" clId="{04701907-642B-419B-ABBC-BCB6FEE29AA1}" dt="2023-11-27T03:30:11.116" v="4032"/>
        <pc:sldMkLst>
          <pc:docMk/>
          <pc:sldMk cId="1028803590" sldId="267"/>
        </pc:sldMkLst>
        <pc:spChg chg="add mod">
          <ac:chgData name="Nirmay Jadhav" userId="df706c09-b5aa-4467-9399-9d43630a0fab" providerId="ADAL" clId="{04701907-642B-419B-ABBC-BCB6FEE29AA1}" dt="2023-11-26T23:46:22.251" v="723" actId="26606"/>
          <ac:spMkLst>
            <pc:docMk/>
            <pc:sldMk cId="1028803590" sldId="267"/>
            <ac:spMk id="2" creationId="{17583600-80A2-695C-7D96-FD6D15AECFD1}"/>
          </ac:spMkLst>
        </pc:spChg>
        <pc:spChg chg="add">
          <ac:chgData name="Nirmay Jadhav" userId="df706c09-b5aa-4467-9399-9d43630a0fab" providerId="ADAL" clId="{04701907-642B-419B-ABBC-BCB6FEE29AA1}" dt="2023-11-26T23:46:22.251" v="723" actId="26606"/>
          <ac:spMkLst>
            <pc:docMk/>
            <pc:sldMk cId="1028803590" sldId="267"/>
            <ac:spMk id="9" creationId="{3D1E5586-8BB5-40F6-96C3-2E87DD7CE5CD}"/>
          </ac:spMkLst>
        </pc:spChg>
        <pc:picChg chg="add">
          <ac:chgData name="Nirmay Jadhav" userId="df706c09-b5aa-4467-9399-9d43630a0fab" providerId="ADAL" clId="{04701907-642B-419B-ABBC-BCB6FEE29AA1}" dt="2023-11-26T23:46:22.251" v="723" actId="26606"/>
          <ac:picMkLst>
            <pc:docMk/>
            <pc:sldMk cId="1028803590" sldId="267"/>
            <ac:picMk id="7" creationId="{18BD78ED-75E1-4879-B369-BC61F7C45E22}"/>
          </ac:picMkLst>
        </pc:picChg>
        <pc:cxnChg chg="add">
          <ac:chgData name="Nirmay Jadhav" userId="df706c09-b5aa-4467-9399-9d43630a0fab" providerId="ADAL" clId="{04701907-642B-419B-ABBC-BCB6FEE29AA1}" dt="2023-11-26T23:46:22.251" v="723" actId="26606"/>
          <ac:cxnSpMkLst>
            <pc:docMk/>
            <pc:sldMk cId="1028803590" sldId="267"/>
            <ac:cxnSpMk id="11" creationId="{8A832D40-B9E2-4CE7-9E0A-B35591EA2035}"/>
          </ac:cxnSpMkLst>
        </pc:cxnChg>
      </pc:sldChg>
      <pc:sldChg chg="addSp delSp modSp new del mod modTransition setBg setFolMasterObjs modClrScheme delDesignElem chgLayout">
        <pc:chgData name="Nirmay Jadhav" userId="df706c09-b5aa-4467-9399-9d43630a0fab" providerId="ADAL" clId="{04701907-642B-419B-ABBC-BCB6FEE29AA1}" dt="2023-11-27T09:22:22.852" v="4366" actId="47"/>
        <pc:sldMkLst>
          <pc:docMk/>
          <pc:sldMk cId="3423989986" sldId="268"/>
        </pc:sldMkLst>
        <pc:spChg chg="del mod ord">
          <ac:chgData name="Nirmay Jadhav" userId="df706c09-b5aa-4467-9399-9d43630a0fab" providerId="ADAL" clId="{04701907-642B-419B-ABBC-BCB6FEE29AA1}" dt="2023-11-26T23:46:44.827" v="728" actId="700"/>
          <ac:spMkLst>
            <pc:docMk/>
            <pc:sldMk cId="3423989986" sldId="268"/>
            <ac:spMk id="2" creationId="{4CFF93E4-9360-7914-1422-6A0627B921D2}"/>
          </ac:spMkLst>
        </pc:spChg>
        <pc:spChg chg="add mod ord">
          <ac:chgData name="Nirmay Jadhav" userId="df706c09-b5aa-4467-9399-9d43630a0fab" providerId="ADAL" clId="{04701907-642B-419B-ABBC-BCB6FEE29AA1}" dt="2023-11-26T23:47:06.866" v="740" actId="26606"/>
          <ac:spMkLst>
            <pc:docMk/>
            <pc:sldMk cId="3423989986" sldId="268"/>
            <ac:spMk id="3" creationId="{3E280219-5DA8-47D9-9AE2-8B54B55D533D}"/>
          </ac:spMkLst>
        </pc:spChg>
        <pc:spChg chg="add mod ord">
          <ac:chgData name="Nirmay Jadhav" userId="df706c09-b5aa-4467-9399-9d43630a0fab" providerId="ADAL" clId="{04701907-642B-419B-ABBC-BCB6FEE29AA1}" dt="2023-11-27T09:14:12.892" v="4086" actId="27636"/>
          <ac:spMkLst>
            <pc:docMk/>
            <pc:sldMk cId="3423989986" sldId="268"/>
            <ac:spMk id="5" creationId="{B97201A2-C407-3753-F3B3-E7C51CE47ED0}"/>
          </ac:spMkLst>
        </pc:spChg>
        <pc:spChg chg="add del">
          <ac:chgData name="Nirmay Jadhav" userId="df706c09-b5aa-4467-9399-9d43630a0fab" providerId="ADAL" clId="{04701907-642B-419B-ABBC-BCB6FEE29AA1}" dt="2023-11-26T23:46:44.827" v="728" actId="700"/>
          <ac:spMkLst>
            <pc:docMk/>
            <pc:sldMk cId="3423989986" sldId="268"/>
            <ac:spMk id="9" creationId="{DF43132E-D4DF-4A83-9344-A782D0F5D9F6}"/>
          </ac:spMkLst>
        </pc:spChg>
        <pc:spChg chg="add del">
          <ac:chgData name="Nirmay Jadhav" userId="df706c09-b5aa-4467-9399-9d43630a0fab" providerId="ADAL" clId="{04701907-642B-419B-ABBC-BCB6FEE29AA1}" dt="2023-11-26T23:46:36.632" v="726" actId="26606"/>
          <ac:spMkLst>
            <pc:docMk/>
            <pc:sldMk cId="3423989986" sldId="268"/>
            <ac:spMk id="10" creationId="{0DC895F7-4E59-40FB-87DD-ACE47F94C143}"/>
          </ac:spMkLst>
        </pc:spChg>
        <pc:spChg chg="add">
          <ac:chgData name="Nirmay Jadhav" userId="df706c09-b5aa-4467-9399-9d43630a0fab" providerId="ADAL" clId="{04701907-642B-419B-ABBC-BCB6FEE29AA1}" dt="2023-11-26T23:47:06.866" v="740" actId="26606"/>
          <ac:spMkLst>
            <pc:docMk/>
            <pc:sldMk cId="3423989986" sldId="268"/>
            <ac:spMk id="13" creationId="{C1709A45-C6F3-4CEE-AA0F-887FAC5CAE7D}"/>
          </ac:spMkLst>
        </pc:spChg>
        <pc:picChg chg="add del">
          <ac:chgData name="Nirmay Jadhav" userId="df706c09-b5aa-4467-9399-9d43630a0fab" providerId="ADAL" clId="{04701907-642B-419B-ABBC-BCB6FEE29AA1}" dt="2023-11-26T23:46:36.632" v="726" actId="26606"/>
          <ac:picMkLst>
            <pc:docMk/>
            <pc:sldMk cId="3423989986" sldId="268"/>
            <ac:picMk id="4" creationId="{907545EB-4A2F-8528-ECC8-E4081BA972CF}"/>
          </ac:picMkLst>
        </pc:picChg>
        <pc:picChg chg="add del">
          <ac:chgData name="Nirmay Jadhav" userId="df706c09-b5aa-4467-9399-9d43630a0fab" providerId="ADAL" clId="{04701907-642B-419B-ABBC-BCB6FEE29AA1}" dt="2023-11-26T23:46:44.827" v="728" actId="700"/>
          <ac:picMkLst>
            <pc:docMk/>
            <pc:sldMk cId="3423989986" sldId="268"/>
            <ac:picMk id="7" creationId="{18BD78ED-75E1-4879-B369-BC61F7C45E22}"/>
          </ac:picMkLst>
        </pc:picChg>
        <pc:picChg chg="add del">
          <ac:chgData name="Nirmay Jadhav" userId="df706c09-b5aa-4467-9399-9d43630a0fab" providerId="ADAL" clId="{04701907-642B-419B-ABBC-BCB6FEE29AA1}" dt="2023-11-26T23:46:36.632" v="726" actId="26606"/>
          <ac:picMkLst>
            <pc:docMk/>
            <pc:sldMk cId="3423989986" sldId="268"/>
            <ac:picMk id="8" creationId="{CBECFFDC-94DB-4DA3-94FE-22FEDDA8FA30}"/>
          </ac:picMkLst>
        </pc:picChg>
        <pc:picChg chg="add del">
          <ac:chgData name="Nirmay Jadhav" userId="df706c09-b5aa-4467-9399-9d43630a0fab" providerId="ADAL" clId="{04701907-642B-419B-ABBC-BCB6FEE29AA1}" dt="2023-11-26T23:46:36.632" v="726" actId="26606"/>
          <ac:picMkLst>
            <pc:docMk/>
            <pc:sldMk cId="3423989986" sldId="268"/>
            <ac:picMk id="12" creationId="{1A4C720E-710D-44F8-A8D7-2BAA61E1814B}"/>
          </ac:picMkLst>
        </pc:picChg>
        <pc:cxnChg chg="add del">
          <ac:chgData name="Nirmay Jadhav" userId="df706c09-b5aa-4467-9399-9d43630a0fab" providerId="ADAL" clId="{04701907-642B-419B-ABBC-BCB6FEE29AA1}" dt="2023-11-26T23:46:44.827" v="728" actId="700"/>
          <ac:cxnSpMkLst>
            <pc:docMk/>
            <pc:sldMk cId="3423989986" sldId="268"/>
            <ac:cxnSpMk id="11" creationId="{6AA24BC1-1577-4586-AD7A-417660E37253}"/>
          </ac:cxnSpMkLst>
        </pc:cxnChg>
        <pc:cxnChg chg="add">
          <ac:chgData name="Nirmay Jadhav" userId="df706c09-b5aa-4467-9399-9d43630a0fab" providerId="ADAL" clId="{04701907-642B-419B-ABBC-BCB6FEE29AA1}" dt="2023-11-26T23:47:06.866" v="740" actId="26606"/>
          <ac:cxnSpMkLst>
            <pc:docMk/>
            <pc:sldMk cId="3423989986" sldId="268"/>
            <ac:cxnSpMk id="14" creationId="{26E963D7-0A73-484A-B8A2-DDBFEA123C2F}"/>
          </ac:cxnSpMkLst>
        </pc:cxnChg>
      </pc:sldChg>
      <pc:sldChg chg="addSp delSp modSp add mod modTransition modClrScheme delDesignElem chgLayout">
        <pc:chgData name="Nirmay Jadhav" userId="df706c09-b5aa-4467-9399-9d43630a0fab" providerId="ADAL" clId="{04701907-642B-419B-ABBC-BCB6FEE29AA1}" dt="2023-11-27T03:30:11.116" v="4032"/>
        <pc:sldMkLst>
          <pc:docMk/>
          <pc:sldMk cId="3599730482" sldId="269"/>
        </pc:sldMkLst>
        <pc:spChg chg="mod">
          <ac:chgData name="Nirmay Jadhav" userId="df706c09-b5aa-4467-9399-9d43630a0fab" providerId="ADAL" clId="{04701907-642B-419B-ABBC-BCB6FEE29AA1}" dt="2023-11-27T01:16:28.246" v="1205" actId="1035"/>
          <ac:spMkLst>
            <pc:docMk/>
            <pc:sldMk cId="3599730482" sldId="269"/>
            <ac:spMk id="2" creationId="{106D66CE-5BAE-79F5-C30B-1E56A6F38F94}"/>
          </ac:spMkLst>
        </pc:spChg>
        <pc:spChg chg="add del mod ord">
          <ac:chgData name="Nirmay Jadhav" userId="df706c09-b5aa-4467-9399-9d43630a0fab" providerId="ADAL" clId="{04701907-642B-419B-ABBC-BCB6FEE29AA1}" dt="2023-11-27T01:16:08.582" v="1160" actId="700"/>
          <ac:spMkLst>
            <pc:docMk/>
            <pc:sldMk cId="3599730482" sldId="269"/>
            <ac:spMk id="3" creationId="{6D399E8D-8B8B-D8E8-781D-E15A7B6DD508}"/>
          </ac:spMkLst>
        </pc:spChg>
        <pc:spChg chg="add del mod ord">
          <ac:chgData name="Nirmay Jadhav" userId="df706c09-b5aa-4467-9399-9d43630a0fab" providerId="ADAL" clId="{04701907-642B-419B-ABBC-BCB6FEE29AA1}" dt="2023-11-27T01:16:08.582" v="1160" actId="700"/>
          <ac:spMkLst>
            <pc:docMk/>
            <pc:sldMk cId="3599730482" sldId="269"/>
            <ac:spMk id="5" creationId="{EE19F733-DD5A-779B-B940-AD2312EBC3F9}"/>
          </ac:spMkLst>
        </pc:spChg>
        <pc:spChg chg="add mod">
          <ac:chgData name="Nirmay Jadhav" userId="df706c09-b5aa-4467-9399-9d43630a0fab" providerId="ADAL" clId="{04701907-642B-419B-ABBC-BCB6FEE29AA1}" dt="2023-11-27T01:22:22.911" v="1756" actId="1036"/>
          <ac:spMkLst>
            <pc:docMk/>
            <pc:sldMk cId="3599730482" sldId="269"/>
            <ac:spMk id="7" creationId="{16D8DB3C-5A05-5523-226C-6A3B4BB1D21B}"/>
          </ac:spMkLst>
        </pc:spChg>
        <pc:picChg chg="mod">
          <ac:chgData name="Nirmay Jadhav" userId="df706c09-b5aa-4467-9399-9d43630a0fab" providerId="ADAL" clId="{04701907-642B-419B-ABBC-BCB6FEE29AA1}" dt="2023-11-27T01:16:22.124" v="1182" actId="1035"/>
          <ac:picMkLst>
            <pc:docMk/>
            <pc:sldMk cId="3599730482" sldId="269"/>
            <ac:picMk id="4" creationId="{E3C008F7-5713-7668-2104-8DEE01798E14}"/>
          </ac:picMkLst>
        </pc:picChg>
        <pc:picChg chg="mod">
          <ac:chgData name="Nirmay Jadhav" userId="df706c09-b5aa-4467-9399-9d43630a0fab" providerId="ADAL" clId="{04701907-642B-419B-ABBC-BCB6FEE29AA1}" dt="2023-11-27T01:16:22.124" v="1182" actId="1035"/>
          <ac:picMkLst>
            <pc:docMk/>
            <pc:sldMk cId="3599730482" sldId="269"/>
            <ac:picMk id="6" creationId="{28703317-3AF1-20FD-1DFA-C1BC73190D7E}"/>
          </ac:picMkLst>
        </pc:picChg>
        <pc:picChg chg="mod">
          <ac:chgData name="Nirmay Jadhav" userId="df706c09-b5aa-4467-9399-9d43630a0fab" providerId="ADAL" clId="{04701907-642B-419B-ABBC-BCB6FEE29AA1}" dt="2023-11-27T01:16:22.124" v="1182" actId="1035"/>
          <ac:picMkLst>
            <pc:docMk/>
            <pc:sldMk cId="3599730482" sldId="269"/>
            <ac:picMk id="8" creationId="{86CA7DC7-FF46-7BEA-22CA-C3E75166EC28}"/>
          </ac:picMkLst>
        </pc:picChg>
        <pc:picChg chg="add del">
          <ac:chgData name="Nirmay Jadhav" userId="df706c09-b5aa-4467-9399-9d43630a0fab" providerId="ADAL" clId="{04701907-642B-419B-ABBC-BCB6FEE29AA1}" dt="2023-11-27T01:29:55.512" v="2505" actId="700"/>
          <ac:picMkLst>
            <pc:docMk/>
            <pc:sldMk cId="3599730482" sldId="269"/>
            <ac:picMk id="31" creationId="{E5AA88FA-FA9B-40A0-AB33-86E7729DA88E}"/>
          </ac:picMkLst>
        </pc:picChg>
      </pc:sldChg>
      <pc:sldChg chg="addSp delSp modSp add mod ord modTransition modNotesTx">
        <pc:chgData name="Nirmay Jadhav" userId="df706c09-b5aa-4467-9399-9d43630a0fab" providerId="ADAL" clId="{04701907-642B-419B-ABBC-BCB6FEE29AA1}" dt="2023-11-27T03:30:11.116" v="4032"/>
        <pc:sldMkLst>
          <pc:docMk/>
          <pc:sldMk cId="2935270026" sldId="270"/>
        </pc:sldMkLst>
        <pc:picChg chg="add del mod">
          <ac:chgData name="Nirmay Jadhav" userId="df706c09-b5aa-4467-9399-9d43630a0fab" providerId="ADAL" clId="{04701907-642B-419B-ABBC-BCB6FEE29AA1}" dt="2023-11-27T03:21:07.272" v="3681" actId="478"/>
          <ac:picMkLst>
            <pc:docMk/>
            <pc:sldMk cId="2935270026" sldId="270"/>
            <ac:picMk id="4" creationId="{550FE8D3-A808-5127-D7FA-C0360ABD4105}"/>
          </ac:picMkLst>
        </pc:picChg>
        <pc:picChg chg="del">
          <ac:chgData name="Nirmay Jadhav" userId="df706c09-b5aa-4467-9399-9d43630a0fab" providerId="ADAL" clId="{04701907-642B-419B-ABBC-BCB6FEE29AA1}" dt="2023-11-27T02:55:57.553" v="2982" actId="478"/>
          <ac:picMkLst>
            <pc:docMk/>
            <pc:sldMk cId="2935270026" sldId="270"/>
            <ac:picMk id="5" creationId="{03692DA4-61B4-9DF4-0F67-6F8ABB0A64FB}"/>
          </ac:picMkLst>
        </pc:picChg>
        <pc:picChg chg="del">
          <ac:chgData name="Nirmay Jadhav" userId="df706c09-b5aa-4467-9399-9d43630a0fab" providerId="ADAL" clId="{04701907-642B-419B-ABBC-BCB6FEE29AA1}" dt="2023-11-27T02:55:58.241" v="2983" actId="478"/>
          <ac:picMkLst>
            <pc:docMk/>
            <pc:sldMk cId="2935270026" sldId="270"/>
            <ac:picMk id="7" creationId="{DF37ECEB-9917-BBDB-71E3-572BB968708A}"/>
          </ac:picMkLst>
        </pc:picChg>
        <pc:picChg chg="add del mod">
          <ac:chgData name="Nirmay Jadhav" userId="df706c09-b5aa-4467-9399-9d43630a0fab" providerId="ADAL" clId="{04701907-642B-419B-ABBC-BCB6FEE29AA1}" dt="2023-11-27T03:21:07.272" v="3681" actId="478"/>
          <ac:picMkLst>
            <pc:docMk/>
            <pc:sldMk cId="2935270026" sldId="270"/>
            <ac:picMk id="8" creationId="{3E91EA80-C4D0-A851-CC33-F860367E9ED6}"/>
          </ac:picMkLst>
        </pc:picChg>
        <pc:picChg chg="del">
          <ac:chgData name="Nirmay Jadhav" userId="df706c09-b5aa-4467-9399-9d43630a0fab" providerId="ADAL" clId="{04701907-642B-419B-ABBC-BCB6FEE29AA1}" dt="2023-11-27T02:55:59.722" v="2984" actId="478"/>
          <ac:picMkLst>
            <pc:docMk/>
            <pc:sldMk cId="2935270026" sldId="270"/>
            <ac:picMk id="10" creationId="{A71A3BDB-2D99-07FD-ACE6-C8781D5E5A09}"/>
          </ac:picMkLst>
        </pc:picChg>
        <pc:picChg chg="add del mod">
          <ac:chgData name="Nirmay Jadhav" userId="df706c09-b5aa-4467-9399-9d43630a0fab" providerId="ADAL" clId="{04701907-642B-419B-ABBC-BCB6FEE29AA1}" dt="2023-11-27T03:21:07.272" v="3681" actId="478"/>
          <ac:picMkLst>
            <pc:docMk/>
            <pc:sldMk cId="2935270026" sldId="270"/>
            <ac:picMk id="11" creationId="{BCB048C6-016C-EB53-5BFC-3BDBDF2DF4D9}"/>
          </ac:picMkLst>
        </pc:picChg>
        <pc:picChg chg="add del mod">
          <ac:chgData name="Nirmay Jadhav" userId="df706c09-b5aa-4467-9399-9d43630a0fab" providerId="ADAL" clId="{04701907-642B-419B-ABBC-BCB6FEE29AA1}" dt="2023-11-27T03:21:07.272" v="3681" actId="478"/>
          <ac:picMkLst>
            <pc:docMk/>
            <pc:sldMk cId="2935270026" sldId="270"/>
            <ac:picMk id="13" creationId="{4754A971-A192-FBD5-1412-09D4578C951E}"/>
          </ac:picMkLst>
        </pc:picChg>
        <pc:picChg chg="del">
          <ac:chgData name="Nirmay Jadhav" userId="df706c09-b5aa-4467-9399-9d43630a0fab" providerId="ADAL" clId="{04701907-642B-419B-ABBC-BCB6FEE29AA1}" dt="2023-11-27T02:56:05.855" v="2985" actId="478"/>
          <ac:picMkLst>
            <pc:docMk/>
            <pc:sldMk cId="2935270026" sldId="270"/>
            <ac:picMk id="14" creationId="{8A2B0EBF-F459-8B59-98CB-D14A565BC707}"/>
          </ac:picMkLst>
        </pc:picChg>
        <pc:picChg chg="add del mod">
          <ac:chgData name="Nirmay Jadhav" userId="df706c09-b5aa-4467-9399-9d43630a0fab" providerId="ADAL" clId="{04701907-642B-419B-ABBC-BCB6FEE29AA1}" dt="2023-11-27T03:21:07.272" v="3681" actId="478"/>
          <ac:picMkLst>
            <pc:docMk/>
            <pc:sldMk cId="2935270026" sldId="270"/>
            <ac:picMk id="16" creationId="{2DCA499B-F5B2-90E6-59E2-0FE48E13CB70}"/>
          </ac:picMkLst>
        </pc:picChg>
        <pc:picChg chg="del">
          <ac:chgData name="Nirmay Jadhav" userId="df706c09-b5aa-4467-9399-9d43630a0fab" providerId="ADAL" clId="{04701907-642B-419B-ABBC-BCB6FEE29AA1}" dt="2023-11-27T02:56:12.324" v="2987" actId="478"/>
          <ac:picMkLst>
            <pc:docMk/>
            <pc:sldMk cId="2935270026" sldId="270"/>
            <ac:picMk id="17" creationId="{647B7FFD-1B8E-4969-2F43-E8C8E96D7888}"/>
          </ac:picMkLst>
        </pc:picChg>
        <pc:picChg chg="del">
          <ac:chgData name="Nirmay Jadhav" userId="df706c09-b5aa-4467-9399-9d43630a0fab" providerId="ADAL" clId="{04701907-642B-419B-ABBC-BCB6FEE29AA1}" dt="2023-11-27T02:56:10.585" v="2986" actId="478"/>
          <ac:picMkLst>
            <pc:docMk/>
            <pc:sldMk cId="2935270026" sldId="270"/>
            <ac:picMk id="19" creationId="{3A9C2C2D-5489-B016-FCCB-93ED6F9504D0}"/>
          </ac:picMkLst>
        </pc:picChg>
        <pc:picChg chg="add del mod">
          <ac:chgData name="Nirmay Jadhav" userId="df706c09-b5aa-4467-9399-9d43630a0fab" providerId="ADAL" clId="{04701907-642B-419B-ABBC-BCB6FEE29AA1}" dt="2023-11-27T03:21:07.272" v="3681" actId="478"/>
          <ac:picMkLst>
            <pc:docMk/>
            <pc:sldMk cId="2935270026" sldId="270"/>
            <ac:picMk id="20" creationId="{415CBB8E-6904-EC68-6885-A3035A70BA7A}"/>
          </ac:picMkLst>
        </pc:picChg>
        <pc:picChg chg="add mod">
          <ac:chgData name="Nirmay Jadhav" userId="df706c09-b5aa-4467-9399-9d43630a0fab" providerId="ADAL" clId="{04701907-642B-419B-ABBC-BCB6FEE29AA1}" dt="2023-11-27T03:26:03.907" v="3719" actId="1036"/>
          <ac:picMkLst>
            <pc:docMk/>
            <pc:sldMk cId="2935270026" sldId="270"/>
            <ac:picMk id="22" creationId="{924742AF-3FEC-EEE2-3351-FB82FC3BD14D}"/>
          </ac:picMkLst>
        </pc:picChg>
        <pc:picChg chg="add mod">
          <ac:chgData name="Nirmay Jadhav" userId="df706c09-b5aa-4467-9399-9d43630a0fab" providerId="ADAL" clId="{04701907-642B-419B-ABBC-BCB6FEE29AA1}" dt="2023-11-27T03:26:03.907" v="3719" actId="1036"/>
          <ac:picMkLst>
            <pc:docMk/>
            <pc:sldMk cId="2935270026" sldId="270"/>
            <ac:picMk id="24" creationId="{0AFCC1A2-ED36-F5B6-5BFF-2B5841A988F5}"/>
          </ac:picMkLst>
        </pc:picChg>
        <pc:picChg chg="add mod">
          <ac:chgData name="Nirmay Jadhav" userId="df706c09-b5aa-4467-9399-9d43630a0fab" providerId="ADAL" clId="{04701907-642B-419B-ABBC-BCB6FEE29AA1}" dt="2023-11-27T03:26:03.907" v="3719" actId="1036"/>
          <ac:picMkLst>
            <pc:docMk/>
            <pc:sldMk cId="2935270026" sldId="270"/>
            <ac:picMk id="26" creationId="{7496D425-370F-3ED5-CD01-66A61CA65030}"/>
          </ac:picMkLst>
        </pc:picChg>
        <pc:picChg chg="add mod">
          <ac:chgData name="Nirmay Jadhav" userId="df706c09-b5aa-4467-9399-9d43630a0fab" providerId="ADAL" clId="{04701907-642B-419B-ABBC-BCB6FEE29AA1}" dt="2023-11-27T03:26:03.907" v="3719" actId="1036"/>
          <ac:picMkLst>
            <pc:docMk/>
            <pc:sldMk cId="2935270026" sldId="270"/>
            <ac:picMk id="28" creationId="{C0DF2D6D-FB94-AA6C-FA9B-64C4701AC540}"/>
          </ac:picMkLst>
        </pc:picChg>
        <pc:picChg chg="add mod">
          <ac:chgData name="Nirmay Jadhav" userId="df706c09-b5aa-4467-9399-9d43630a0fab" providerId="ADAL" clId="{04701907-642B-419B-ABBC-BCB6FEE29AA1}" dt="2023-11-27T03:26:03.907" v="3719" actId="1036"/>
          <ac:picMkLst>
            <pc:docMk/>
            <pc:sldMk cId="2935270026" sldId="270"/>
            <ac:picMk id="30" creationId="{D73D8988-30D1-D175-2F99-B8AD235FA977}"/>
          </ac:picMkLst>
        </pc:picChg>
        <pc:picChg chg="add mod">
          <ac:chgData name="Nirmay Jadhav" userId="df706c09-b5aa-4467-9399-9d43630a0fab" providerId="ADAL" clId="{04701907-642B-419B-ABBC-BCB6FEE29AA1}" dt="2023-11-27T03:26:03.907" v="3719" actId="1036"/>
          <ac:picMkLst>
            <pc:docMk/>
            <pc:sldMk cId="2935270026" sldId="270"/>
            <ac:picMk id="32" creationId="{2FC07A22-810E-9271-69C9-1E3FFCA43A0F}"/>
          </ac:picMkLst>
        </pc:picChg>
      </pc:sldChg>
      <pc:sldChg chg="new del">
        <pc:chgData name="Nirmay Jadhav" userId="df706c09-b5aa-4467-9399-9d43630a0fab" providerId="ADAL" clId="{04701907-642B-419B-ABBC-BCB6FEE29AA1}" dt="2023-11-27T02:55:34.193" v="2977" actId="680"/>
        <pc:sldMkLst>
          <pc:docMk/>
          <pc:sldMk cId="3901515785" sldId="270"/>
        </pc:sldMkLst>
      </pc:sldChg>
      <pc:sldChg chg="add modTransition">
        <pc:chgData name="Nirmay Jadhav" userId="df706c09-b5aa-4467-9399-9d43630a0fab" providerId="ADAL" clId="{04701907-642B-419B-ABBC-BCB6FEE29AA1}" dt="2023-11-27T03:30:11.116" v="4032"/>
        <pc:sldMkLst>
          <pc:docMk/>
          <pc:sldMk cId="2357910242" sldId="271"/>
        </pc:sldMkLst>
      </pc:sldChg>
      <pc:sldChg chg="addSp delSp modSp add mod ord modTransition modNotesTx">
        <pc:chgData name="Nirmay Jadhav" userId="df706c09-b5aa-4467-9399-9d43630a0fab" providerId="ADAL" clId="{04701907-642B-419B-ABBC-BCB6FEE29AA1}" dt="2023-11-27T03:30:11.116" v="4032"/>
        <pc:sldMkLst>
          <pc:docMk/>
          <pc:sldMk cId="3325762272" sldId="272"/>
        </pc:sldMkLst>
        <pc:spChg chg="mod">
          <ac:chgData name="Nirmay Jadhav" userId="df706c09-b5aa-4467-9399-9d43630a0fab" providerId="ADAL" clId="{04701907-642B-419B-ABBC-BCB6FEE29AA1}" dt="2023-11-27T03:10:21.960" v="3214" actId="1036"/>
          <ac:spMkLst>
            <pc:docMk/>
            <pc:sldMk cId="3325762272" sldId="272"/>
            <ac:spMk id="2" creationId="{106D66CE-5BAE-79F5-C30B-1E56A6F38F94}"/>
          </ac:spMkLst>
        </pc:spChg>
        <pc:picChg chg="del">
          <ac:chgData name="Nirmay Jadhav" userId="df706c09-b5aa-4467-9399-9d43630a0fab" providerId="ADAL" clId="{04701907-642B-419B-ABBC-BCB6FEE29AA1}" dt="2023-11-27T03:05:25.898" v="3078" actId="478"/>
          <ac:picMkLst>
            <pc:docMk/>
            <pc:sldMk cId="3325762272" sldId="272"/>
            <ac:picMk id="4" creationId="{ED5BFE43-F1B4-F87B-D5F8-A9DD3CD1CB64}"/>
          </ac:picMkLst>
        </pc:picChg>
        <pc:picChg chg="add mod">
          <ac:chgData name="Nirmay Jadhav" userId="df706c09-b5aa-4467-9399-9d43630a0fab" providerId="ADAL" clId="{04701907-642B-419B-ABBC-BCB6FEE29AA1}" dt="2023-11-27T03:08:32.734" v="3121" actId="14100"/>
          <ac:picMkLst>
            <pc:docMk/>
            <pc:sldMk cId="3325762272" sldId="272"/>
            <ac:picMk id="5" creationId="{3D3DCB43-9261-BF89-E6DF-367B14EDCA95}"/>
          </ac:picMkLst>
        </pc:picChg>
        <pc:picChg chg="add mod">
          <ac:chgData name="Nirmay Jadhav" userId="df706c09-b5aa-4467-9399-9d43630a0fab" providerId="ADAL" clId="{04701907-642B-419B-ABBC-BCB6FEE29AA1}" dt="2023-11-27T03:08:32.734" v="3121" actId="14100"/>
          <ac:picMkLst>
            <pc:docMk/>
            <pc:sldMk cId="3325762272" sldId="272"/>
            <ac:picMk id="7" creationId="{B07B798C-036C-7376-EE41-3A8F7ADB02D5}"/>
          </ac:picMkLst>
        </pc:picChg>
        <pc:picChg chg="del">
          <ac:chgData name="Nirmay Jadhav" userId="df706c09-b5aa-4467-9399-9d43630a0fab" providerId="ADAL" clId="{04701907-642B-419B-ABBC-BCB6FEE29AA1}" dt="2023-11-27T03:05:25.898" v="3078" actId="478"/>
          <ac:picMkLst>
            <pc:docMk/>
            <pc:sldMk cId="3325762272" sldId="272"/>
            <ac:picMk id="9" creationId="{C0FC6FA7-15B2-B1A3-6E94-45E0D8D50F1D}"/>
          </ac:picMkLst>
        </pc:picChg>
        <pc:picChg chg="add mod">
          <ac:chgData name="Nirmay Jadhav" userId="df706c09-b5aa-4467-9399-9d43630a0fab" providerId="ADAL" clId="{04701907-642B-419B-ABBC-BCB6FEE29AA1}" dt="2023-11-27T03:08:32.734" v="3121" actId="14100"/>
          <ac:picMkLst>
            <pc:docMk/>
            <pc:sldMk cId="3325762272" sldId="272"/>
            <ac:picMk id="10" creationId="{1AD42099-F482-3812-7E80-3D054B281DE5}"/>
          </ac:picMkLst>
        </pc:picChg>
        <pc:picChg chg="del">
          <ac:chgData name="Nirmay Jadhav" userId="df706c09-b5aa-4467-9399-9d43630a0fab" providerId="ADAL" clId="{04701907-642B-419B-ABBC-BCB6FEE29AA1}" dt="2023-11-27T03:05:25.898" v="3078" actId="478"/>
          <ac:picMkLst>
            <pc:docMk/>
            <pc:sldMk cId="3325762272" sldId="272"/>
            <ac:picMk id="11" creationId="{A552E07C-634A-1B85-77D1-D00E63140478}"/>
          </ac:picMkLst>
        </pc:picChg>
        <pc:picChg chg="add mod">
          <ac:chgData name="Nirmay Jadhav" userId="df706c09-b5aa-4467-9399-9d43630a0fab" providerId="ADAL" clId="{04701907-642B-419B-ABBC-BCB6FEE29AA1}" dt="2023-11-27T03:09:56.897" v="3198" actId="1076"/>
          <ac:picMkLst>
            <pc:docMk/>
            <pc:sldMk cId="3325762272" sldId="272"/>
            <ac:picMk id="13" creationId="{8DF90215-AAB5-64D2-DFB7-80EAB27CDC10}"/>
          </ac:picMkLst>
        </pc:picChg>
        <pc:picChg chg="del">
          <ac:chgData name="Nirmay Jadhav" userId="df706c09-b5aa-4467-9399-9d43630a0fab" providerId="ADAL" clId="{04701907-642B-419B-ABBC-BCB6FEE29AA1}" dt="2023-11-27T03:05:25.898" v="3078" actId="478"/>
          <ac:picMkLst>
            <pc:docMk/>
            <pc:sldMk cId="3325762272" sldId="272"/>
            <ac:picMk id="15" creationId="{2D4C1412-C2E8-F863-978E-0EDDFE41E834}"/>
          </ac:picMkLst>
        </pc:picChg>
        <pc:picChg chg="add mod">
          <ac:chgData name="Nirmay Jadhav" userId="df706c09-b5aa-4467-9399-9d43630a0fab" providerId="ADAL" clId="{04701907-642B-419B-ABBC-BCB6FEE29AA1}" dt="2023-11-27T03:09:53.547" v="3197" actId="1076"/>
          <ac:picMkLst>
            <pc:docMk/>
            <pc:sldMk cId="3325762272" sldId="272"/>
            <ac:picMk id="16" creationId="{13889436-0A2E-78E8-C815-AE39E27250CE}"/>
          </ac:picMkLst>
        </pc:picChg>
        <pc:picChg chg="add mod">
          <ac:chgData name="Nirmay Jadhav" userId="df706c09-b5aa-4467-9399-9d43630a0fab" providerId="ADAL" clId="{04701907-642B-419B-ABBC-BCB6FEE29AA1}" dt="2023-11-27T03:10:08.898" v="3200" actId="1076"/>
          <ac:picMkLst>
            <pc:docMk/>
            <pc:sldMk cId="3325762272" sldId="272"/>
            <ac:picMk id="18" creationId="{9709D518-34FA-5B47-6DE5-C4259272E6B3}"/>
          </ac:picMkLst>
        </pc:picChg>
      </pc:sldChg>
      <pc:sldChg chg="add del setBg">
        <pc:chgData name="Nirmay Jadhav" userId="df706c09-b5aa-4467-9399-9d43630a0fab" providerId="ADAL" clId="{04701907-642B-419B-ABBC-BCB6FEE29AA1}" dt="2023-11-27T03:05:04.036" v="3074"/>
        <pc:sldMkLst>
          <pc:docMk/>
          <pc:sldMk cId="3371026570" sldId="272"/>
        </pc:sldMkLst>
      </pc:sldChg>
      <pc:sldChg chg="modSp add mod modTransition">
        <pc:chgData name="Nirmay Jadhav" userId="df706c09-b5aa-4467-9399-9d43630a0fab" providerId="ADAL" clId="{04701907-642B-419B-ABBC-BCB6FEE29AA1}" dt="2023-11-27T03:30:11.116" v="4032"/>
        <pc:sldMkLst>
          <pc:docMk/>
          <pc:sldMk cId="2368627277" sldId="273"/>
        </pc:sldMkLst>
        <pc:spChg chg="mod">
          <ac:chgData name="Nirmay Jadhav" userId="df706c09-b5aa-4467-9399-9d43630a0fab" providerId="ADAL" clId="{04701907-642B-419B-ABBC-BCB6FEE29AA1}" dt="2023-11-27T03:17:45.318" v="3676" actId="403"/>
          <ac:spMkLst>
            <pc:docMk/>
            <pc:sldMk cId="2368627277" sldId="273"/>
            <ac:spMk id="2" creationId="{F22D3535-47E8-B1F0-B006-4395115B6719}"/>
          </ac:spMkLst>
        </pc:spChg>
        <pc:spChg chg="mod">
          <ac:chgData name="Nirmay Jadhav" userId="df706c09-b5aa-4467-9399-9d43630a0fab" providerId="ADAL" clId="{04701907-642B-419B-ABBC-BCB6FEE29AA1}" dt="2023-11-27T03:18:03.701" v="3678" actId="14100"/>
          <ac:spMkLst>
            <pc:docMk/>
            <pc:sldMk cId="2368627277" sldId="273"/>
            <ac:spMk id="3" creationId="{E4234B44-89D8-BA05-3FD4-F5AC37D25E6F}"/>
          </ac:spMkLst>
        </pc:spChg>
      </pc:sldChg>
      <pc:sldChg chg="modSp mod ord">
        <pc:chgData name="Nirmay Jadhav" userId="df706c09-b5aa-4467-9399-9d43630a0fab" providerId="ADAL" clId="{04701907-642B-419B-ABBC-BCB6FEE29AA1}" dt="2023-11-27T09:21:35.099" v="4365" actId="14100"/>
        <pc:sldMkLst>
          <pc:docMk/>
          <pc:sldMk cId="2332456803" sldId="281"/>
        </pc:sldMkLst>
        <pc:spChg chg="mod">
          <ac:chgData name="Nirmay Jadhav" userId="df706c09-b5aa-4467-9399-9d43630a0fab" providerId="ADAL" clId="{04701907-642B-419B-ABBC-BCB6FEE29AA1}" dt="2023-11-27T09:21:35.099" v="4365" actId="14100"/>
          <ac:spMkLst>
            <pc:docMk/>
            <pc:sldMk cId="2332456803" sldId="281"/>
            <ac:spMk id="5" creationId="{B97201A2-C407-3753-F3B3-E7C51CE47ED0}"/>
          </ac:spMkLst>
        </pc:spChg>
      </pc:sldChg>
      <pc:sldChg chg="modSp mod">
        <pc:chgData name="Nirmay Jadhav" userId="df706c09-b5aa-4467-9399-9d43630a0fab" providerId="ADAL" clId="{04701907-642B-419B-ABBC-BCB6FEE29AA1}" dt="2023-11-27T09:04:17.346" v="4082" actId="20577"/>
        <pc:sldMkLst>
          <pc:docMk/>
          <pc:sldMk cId="2638134163" sldId="282"/>
        </pc:sldMkLst>
        <pc:spChg chg="mod">
          <ac:chgData name="Nirmay Jadhav" userId="df706c09-b5aa-4467-9399-9d43630a0fab" providerId="ADAL" clId="{04701907-642B-419B-ABBC-BCB6FEE29AA1}" dt="2023-11-27T09:04:17.346" v="4082" actId="20577"/>
          <ac:spMkLst>
            <pc:docMk/>
            <pc:sldMk cId="2638134163" sldId="282"/>
            <ac:spMk id="8" creationId="{90B846B4-65EC-0C6F-4469-0133F190D96F}"/>
          </ac:spMkLst>
        </pc:spChg>
      </pc:sldChg>
      <pc:sldMasterChg chg="modTransition modSldLayout">
        <pc:chgData name="Nirmay Jadhav" userId="df706c09-b5aa-4467-9399-9d43630a0fab" providerId="ADAL" clId="{04701907-642B-419B-ABBC-BCB6FEE29AA1}" dt="2023-11-27T03:30:11.116" v="4032"/>
        <pc:sldMasterMkLst>
          <pc:docMk/>
          <pc:sldMasterMk cId="1704023686" sldId="2147483660"/>
        </pc:sldMasterMkLst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1546956758" sldId="2147483661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318091668" sldId="2147483662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32286630" sldId="2147483663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855433057" sldId="2147483664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93836874" sldId="2147483665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1800245821" sldId="2147483666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954647433" sldId="2147483667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33377577" sldId="2147483668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3688405186" sldId="2147483669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87248020" sldId="2147483670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57731327" sldId="2147483671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3468446439" sldId="2147483672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461986410" sldId="2147483673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3123197354" sldId="2147483674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1506015546" sldId="2147483675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066318242" sldId="2147483676"/>
          </pc:sldLayoutMkLst>
        </pc:sldLayoutChg>
        <pc:sldLayoutChg chg="modTransition">
          <pc:chgData name="Nirmay Jadhav" userId="df706c09-b5aa-4467-9399-9d43630a0fab" providerId="ADAL" clId="{04701907-642B-419B-ABBC-BCB6FEE29AA1}" dt="2023-11-27T03:30:11.116" v="4032"/>
          <pc:sldLayoutMkLst>
            <pc:docMk/>
            <pc:sldMasterMk cId="1704023686" sldId="2147483660"/>
            <pc:sldLayoutMk cId="2959676870" sldId="2147483677"/>
          </pc:sldLayoutMkLst>
        </pc:sldLayoutChg>
      </pc:sldMasterChg>
    </pc:docChg>
  </pc:docChgLst>
  <pc:docChgLst>
    <pc:chgData name="Bruno Iwanczyk" userId="S::bi231@cam.ac.uk::1a659e26-7c65-489d-82c4-f2f5a160bdc9" providerId="AD" clId="Web-{FDA64438-7E6B-03E4-2177-EEDDBD9C94ED}"/>
    <pc:docChg chg="addSld delSld modSld">
      <pc:chgData name="Bruno Iwanczyk" userId="S::bi231@cam.ac.uk::1a659e26-7c65-489d-82c4-f2f5a160bdc9" providerId="AD" clId="Web-{FDA64438-7E6B-03E4-2177-EEDDBD9C94ED}" dt="2023-11-27T07:52:03.617" v="1399" actId="20577"/>
      <pc:docMkLst>
        <pc:docMk/>
      </pc:docMkLst>
      <pc:sldChg chg="modSp">
        <pc:chgData name="Bruno Iwanczyk" userId="S::bi231@cam.ac.uk::1a659e26-7c65-489d-82c4-f2f5a160bdc9" providerId="AD" clId="Web-{FDA64438-7E6B-03E4-2177-EEDDBD9C94ED}" dt="2023-11-27T05:08:10.498" v="38" actId="20577"/>
        <pc:sldMkLst>
          <pc:docMk/>
          <pc:sldMk cId="3411857215" sldId="258"/>
        </pc:sldMkLst>
        <pc:spChg chg="mod">
          <ac:chgData name="Bruno Iwanczyk" userId="S::bi231@cam.ac.uk::1a659e26-7c65-489d-82c4-f2f5a160bdc9" providerId="AD" clId="Web-{FDA64438-7E6B-03E4-2177-EEDDBD9C94ED}" dt="2023-11-27T05:08:10.498" v="38" actId="20577"/>
          <ac:spMkLst>
            <pc:docMk/>
            <pc:sldMk cId="3411857215" sldId="258"/>
            <ac:spMk id="15" creationId="{BEC477F8-2EDA-F485-FAE0-B3640B111D15}"/>
          </ac:spMkLst>
        </pc:spChg>
      </pc:sldChg>
      <pc:sldChg chg="modSp">
        <pc:chgData name="Bruno Iwanczyk" userId="S::bi231@cam.ac.uk::1a659e26-7c65-489d-82c4-f2f5a160bdc9" providerId="AD" clId="Web-{FDA64438-7E6B-03E4-2177-EEDDBD9C94ED}" dt="2023-11-27T05:09:50.627" v="46" actId="20577"/>
        <pc:sldMkLst>
          <pc:docMk/>
          <pc:sldMk cId="4267286820" sldId="259"/>
        </pc:sldMkLst>
        <pc:spChg chg="mod">
          <ac:chgData name="Bruno Iwanczyk" userId="S::bi231@cam.ac.uk::1a659e26-7c65-489d-82c4-f2f5a160bdc9" providerId="AD" clId="Web-{FDA64438-7E6B-03E4-2177-EEDDBD9C94ED}" dt="2023-11-27T05:09:50.627" v="46" actId="20577"/>
          <ac:spMkLst>
            <pc:docMk/>
            <pc:sldMk cId="4267286820" sldId="259"/>
            <ac:spMk id="3" creationId="{E4234B44-89D8-BA05-3FD4-F5AC37D25E6F}"/>
          </ac:spMkLst>
        </pc:spChg>
      </pc:sldChg>
      <pc:sldChg chg="modSp">
        <pc:chgData name="Bruno Iwanczyk" userId="S::bi231@cam.ac.uk::1a659e26-7c65-489d-82c4-f2f5a160bdc9" providerId="AD" clId="Web-{FDA64438-7E6B-03E4-2177-EEDDBD9C94ED}" dt="2023-11-27T06:53:44.482" v="615" actId="20577"/>
        <pc:sldMkLst>
          <pc:docMk/>
          <pc:sldMk cId="2368627277" sldId="273"/>
        </pc:sldMkLst>
        <pc:spChg chg="mod">
          <ac:chgData name="Bruno Iwanczyk" userId="S::bi231@cam.ac.uk::1a659e26-7c65-489d-82c4-f2f5a160bdc9" providerId="AD" clId="Web-{FDA64438-7E6B-03E4-2177-EEDDBD9C94ED}" dt="2023-11-27T06:53:44.482" v="615" actId="20577"/>
          <ac:spMkLst>
            <pc:docMk/>
            <pc:sldMk cId="2368627277" sldId="273"/>
            <ac:spMk id="3" creationId="{E4234B44-89D8-BA05-3FD4-F5AC37D25E6F}"/>
          </ac:spMkLst>
        </pc:spChg>
      </pc:sldChg>
      <pc:sldChg chg="new del">
        <pc:chgData name="Bruno Iwanczyk" userId="S::bi231@cam.ac.uk::1a659e26-7c65-489d-82c4-f2f5a160bdc9" providerId="AD" clId="Web-{FDA64438-7E6B-03E4-2177-EEDDBD9C94ED}" dt="2023-11-27T05:57:24.652" v="49"/>
        <pc:sldMkLst>
          <pc:docMk/>
          <pc:sldMk cId="3986269034" sldId="274"/>
        </pc:sldMkLst>
      </pc:sldChg>
      <pc:sldChg chg="modSp new">
        <pc:chgData name="Bruno Iwanczyk" userId="S::bi231@cam.ac.uk::1a659e26-7c65-489d-82c4-f2f5a160bdc9" providerId="AD" clId="Web-{FDA64438-7E6B-03E4-2177-EEDDBD9C94ED}" dt="2023-11-27T06:06:42.573" v="373" actId="20577"/>
        <pc:sldMkLst>
          <pc:docMk/>
          <pc:sldMk cId="737207649" sldId="275"/>
        </pc:sldMkLst>
        <pc:spChg chg="mod">
          <ac:chgData name="Bruno Iwanczyk" userId="S::bi231@cam.ac.uk::1a659e26-7c65-489d-82c4-f2f5a160bdc9" providerId="AD" clId="Web-{FDA64438-7E6B-03E4-2177-EEDDBD9C94ED}" dt="2023-11-27T05:57:45.434" v="69" actId="20577"/>
          <ac:spMkLst>
            <pc:docMk/>
            <pc:sldMk cId="737207649" sldId="275"/>
            <ac:spMk id="2" creationId="{095A9DB4-3FD1-1DC6-F071-1843E252FEFA}"/>
          </ac:spMkLst>
        </pc:spChg>
        <pc:spChg chg="mod">
          <ac:chgData name="Bruno Iwanczyk" userId="S::bi231@cam.ac.uk::1a659e26-7c65-489d-82c4-f2f5a160bdc9" providerId="AD" clId="Web-{FDA64438-7E6B-03E4-2177-EEDDBD9C94ED}" dt="2023-11-27T06:06:42.573" v="373" actId="20577"/>
          <ac:spMkLst>
            <pc:docMk/>
            <pc:sldMk cId="737207649" sldId="275"/>
            <ac:spMk id="3" creationId="{B03A9FD6-6ACF-AF62-674C-946D62B24FFE}"/>
          </ac:spMkLst>
        </pc:spChg>
      </pc:sldChg>
      <pc:sldChg chg="addSp delSp modSp new">
        <pc:chgData name="Bruno Iwanczyk" userId="S::bi231@cam.ac.uk::1a659e26-7c65-489d-82c4-f2f5a160bdc9" providerId="AD" clId="Web-{FDA64438-7E6B-03E4-2177-EEDDBD9C94ED}" dt="2023-11-27T06:54:32.233" v="621"/>
        <pc:sldMkLst>
          <pc:docMk/>
          <pc:sldMk cId="3366789635" sldId="276"/>
        </pc:sldMkLst>
        <pc:spChg chg="add">
          <ac:chgData name="Bruno Iwanczyk" userId="S::bi231@cam.ac.uk::1a659e26-7c65-489d-82c4-f2f5a160bdc9" providerId="AD" clId="Web-{FDA64438-7E6B-03E4-2177-EEDDBD9C94ED}" dt="2023-11-27T06:54:32.233" v="621"/>
          <ac:spMkLst>
            <pc:docMk/>
            <pc:sldMk cId="3366789635" sldId="276"/>
            <ac:spMk id="4" creationId="{6CD8AE40-CBCF-E53E-98E8-7B8EF1571759}"/>
          </ac:spMkLst>
        </pc:spChg>
        <pc:picChg chg="add del mod">
          <ac:chgData name="Bruno Iwanczyk" userId="S::bi231@cam.ac.uk::1a659e26-7c65-489d-82c4-f2f5a160bdc9" providerId="AD" clId="Web-{FDA64438-7E6B-03E4-2177-EEDDBD9C94ED}" dt="2023-11-27T06:54:10.873" v="616"/>
          <ac:picMkLst>
            <pc:docMk/>
            <pc:sldMk cId="3366789635" sldId="276"/>
            <ac:picMk id="2" creationId="{EE3B411C-0214-ECCD-D1C3-1C89AB6C7E08}"/>
          </ac:picMkLst>
        </pc:picChg>
        <pc:picChg chg="add mod">
          <ac:chgData name="Bruno Iwanczyk" userId="S::bi231@cam.ac.uk::1a659e26-7c65-489d-82c4-f2f5a160bdc9" providerId="AD" clId="Web-{FDA64438-7E6B-03E4-2177-EEDDBD9C94ED}" dt="2023-11-27T06:54:22.467" v="620" actId="1076"/>
          <ac:picMkLst>
            <pc:docMk/>
            <pc:sldMk cId="3366789635" sldId="276"/>
            <ac:picMk id="3" creationId="{32C1A9E8-5ADF-69EA-25E2-0E5FE706F73C}"/>
          </ac:picMkLst>
        </pc:picChg>
      </pc:sldChg>
      <pc:sldChg chg="modSp new">
        <pc:chgData name="Bruno Iwanczyk" userId="S::bi231@cam.ac.uk::1a659e26-7c65-489d-82c4-f2f5a160bdc9" providerId="AD" clId="Web-{FDA64438-7E6B-03E4-2177-EEDDBD9C94ED}" dt="2023-11-27T07:44:43.369" v="1156" actId="20577"/>
        <pc:sldMkLst>
          <pc:docMk/>
          <pc:sldMk cId="1003112238" sldId="277"/>
        </pc:sldMkLst>
        <pc:spChg chg="mod">
          <ac:chgData name="Bruno Iwanczyk" userId="S::bi231@cam.ac.uk::1a659e26-7c65-489d-82c4-f2f5a160bdc9" providerId="AD" clId="Web-{FDA64438-7E6B-03E4-2177-EEDDBD9C94ED}" dt="2023-11-27T06:10:14.313" v="400" actId="20577"/>
          <ac:spMkLst>
            <pc:docMk/>
            <pc:sldMk cId="1003112238" sldId="277"/>
            <ac:spMk id="2" creationId="{F4D61E4E-168D-77F6-356B-DBF20C1DA3B9}"/>
          </ac:spMkLst>
        </pc:spChg>
        <pc:spChg chg="mod">
          <ac:chgData name="Bruno Iwanczyk" userId="S::bi231@cam.ac.uk::1a659e26-7c65-489d-82c4-f2f5a160bdc9" providerId="AD" clId="Web-{FDA64438-7E6B-03E4-2177-EEDDBD9C94ED}" dt="2023-11-27T07:44:43.369" v="1156" actId="20577"/>
          <ac:spMkLst>
            <pc:docMk/>
            <pc:sldMk cId="1003112238" sldId="277"/>
            <ac:spMk id="3" creationId="{F80A1DDE-26F7-519A-FD10-F67819266E6F}"/>
          </ac:spMkLst>
        </pc:spChg>
      </pc:sldChg>
      <pc:sldChg chg="addSp delSp modSp new mod setBg">
        <pc:chgData name="Bruno Iwanczyk" userId="S::bi231@cam.ac.uk::1a659e26-7c65-489d-82c4-f2f5a160bdc9" providerId="AD" clId="Web-{FDA64438-7E6B-03E4-2177-EEDDBD9C94ED}" dt="2023-11-27T06:44:31.948" v="597" actId="1076"/>
        <pc:sldMkLst>
          <pc:docMk/>
          <pc:sldMk cId="3126696794" sldId="278"/>
        </pc:sldMkLst>
        <pc:picChg chg="add mod">
          <ac:chgData name="Bruno Iwanczyk" userId="S::bi231@cam.ac.uk::1a659e26-7c65-489d-82c4-f2f5a160bdc9" providerId="AD" clId="Web-{FDA64438-7E6B-03E4-2177-EEDDBD9C94ED}" dt="2023-11-27T06:44:31.948" v="597" actId="1076"/>
          <ac:picMkLst>
            <pc:docMk/>
            <pc:sldMk cId="3126696794" sldId="278"/>
            <ac:picMk id="3" creationId="{152E0A10-6AA7-82D1-AAA5-8DBC310BC97E}"/>
          </ac:picMkLst>
        </pc:picChg>
        <pc:picChg chg="add del mod">
          <ac:chgData name="Bruno Iwanczyk" userId="S::bi231@cam.ac.uk::1a659e26-7c65-489d-82c4-f2f5a160bdc9" providerId="AD" clId="Web-{FDA64438-7E6B-03E4-2177-EEDDBD9C94ED}" dt="2023-11-27T06:44:06.869" v="592"/>
          <ac:picMkLst>
            <pc:docMk/>
            <pc:sldMk cId="3126696794" sldId="278"/>
            <ac:picMk id="4" creationId="{C325E971-1C79-9413-E45A-8C50ED5FFD6D}"/>
          </ac:picMkLst>
        </pc:picChg>
        <pc:picChg chg="add del mod">
          <ac:chgData name="Bruno Iwanczyk" userId="S::bi231@cam.ac.uk::1a659e26-7c65-489d-82c4-f2f5a160bdc9" providerId="AD" clId="Web-{FDA64438-7E6B-03E4-2177-EEDDBD9C94ED}" dt="2023-11-27T06:44:08.025" v="593"/>
          <ac:picMkLst>
            <pc:docMk/>
            <pc:sldMk cId="3126696794" sldId="278"/>
            <ac:picMk id="5" creationId="{58E30530-28B6-02DB-2C3C-8C0F3CA832CA}"/>
          </ac:picMkLst>
        </pc:picChg>
      </pc:sldChg>
      <pc:sldChg chg="addSp modSp new mod setBg">
        <pc:chgData name="Bruno Iwanczyk" userId="S::bi231@cam.ac.uk::1a659e26-7c65-489d-82c4-f2f5a160bdc9" providerId="AD" clId="Web-{FDA64438-7E6B-03E4-2177-EEDDBD9C94ED}" dt="2023-11-27T06:45:03.793" v="604" actId="1076"/>
        <pc:sldMkLst>
          <pc:docMk/>
          <pc:sldMk cId="341307960" sldId="279"/>
        </pc:sldMkLst>
        <pc:picChg chg="add mod">
          <ac:chgData name="Bruno Iwanczyk" userId="S::bi231@cam.ac.uk::1a659e26-7c65-489d-82c4-f2f5a160bdc9" providerId="AD" clId="Web-{FDA64438-7E6B-03E4-2177-EEDDBD9C94ED}" dt="2023-11-27T06:45:03.793" v="604" actId="1076"/>
          <ac:picMkLst>
            <pc:docMk/>
            <pc:sldMk cId="341307960" sldId="279"/>
            <ac:picMk id="2" creationId="{162FAB91-064B-E114-9956-09986E507E9C}"/>
          </ac:picMkLst>
        </pc:picChg>
      </pc:sldChg>
      <pc:sldChg chg="addSp modSp new mod setBg">
        <pc:chgData name="Bruno Iwanczyk" userId="S::bi231@cam.ac.uk::1a659e26-7c65-489d-82c4-f2f5a160bdc9" providerId="AD" clId="Web-{FDA64438-7E6B-03E4-2177-EEDDBD9C94ED}" dt="2023-11-27T06:45:24.074" v="608" actId="1076"/>
        <pc:sldMkLst>
          <pc:docMk/>
          <pc:sldMk cId="1552038894" sldId="280"/>
        </pc:sldMkLst>
        <pc:picChg chg="add mod">
          <ac:chgData name="Bruno Iwanczyk" userId="S::bi231@cam.ac.uk::1a659e26-7c65-489d-82c4-f2f5a160bdc9" providerId="AD" clId="Web-{FDA64438-7E6B-03E4-2177-EEDDBD9C94ED}" dt="2023-11-27T06:45:24.074" v="608" actId="1076"/>
          <ac:picMkLst>
            <pc:docMk/>
            <pc:sldMk cId="1552038894" sldId="280"/>
            <ac:picMk id="2" creationId="{2B6A26C1-45AD-4B79-BC6D-33FEC34968FF}"/>
          </ac:picMkLst>
        </pc:picChg>
      </pc:sldChg>
      <pc:sldChg chg="new del">
        <pc:chgData name="Bruno Iwanczyk" userId="S::bi231@cam.ac.uk::1a659e26-7c65-489d-82c4-f2f5a160bdc9" providerId="AD" clId="Web-{FDA64438-7E6B-03E4-2177-EEDDBD9C94ED}" dt="2023-11-27T06:45:35.981" v="610"/>
        <pc:sldMkLst>
          <pc:docMk/>
          <pc:sldMk cId="1840822122" sldId="281"/>
        </pc:sldMkLst>
      </pc:sldChg>
      <pc:sldChg chg="modSp add replId">
        <pc:chgData name="Bruno Iwanczyk" userId="S::bi231@cam.ac.uk::1a659e26-7c65-489d-82c4-f2f5a160bdc9" providerId="AD" clId="Web-{FDA64438-7E6B-03E4-2177-EEDDBD9C94ED}" dt="2023-11-27T07:52:03.617" v="1399" actId="20577"/>
        <pc:sldMkLst>
          <pc:docMk/>
          <pc:sldMk cId="2332456803" sldId="281"/>
        </pc:sldMkLst>
        <pc:spChg chg="mod">
          <ac:chgData name="Bruno Iwanczyk" userId="S::bi231@cam.ac.uk::1a659e26-7c65-489d-82c4-f2f5a160bdc9" providerId="AD" clId="Web-{FDA64438-7E6B-03E4-2177-EEDDBD9C94ED}" dt="2023-11-27T07:52:03.617" v="1399" actId="20577"/>
          <ac:spMkLst>
            <pc:docMk/>
            <pc:sldMk cId="2332456803" sldId="281"/>
            <ac:spMk id="5" creationId="{B97201A2-C407-3753-F3B3-E7C51CE47ED0}"/>
          </ac:spMkLst>
        </pc:spChg>
      </pc:sldChg>
      <pc:sldChg chg="new del">
        <pc:chgData name="Bruno Iwanczyk" userId="S::bi231@cam.ac.uk::1a659e26-7c65-489d-82c4-f2f5a160bdc9" providerId="AD" clId="Web-{FDA64438-7E6B-03E4-2177-EEDDBD9C94ED}" dt="2023-11-27T06:47:07.390" v="612"/>
        <pc:sldMkLst>
          <pc:docMk/>
          <pc:sldMk cId="2704210009" sldId="281"/>
        </pc:sldMkLst>
      </pc:sldChg>
      <pc:sldChg chg="addSp delSp modSp new">
        <pc:chgData name="Bruno Iwanczyk" userId="S::bi231@cam.ac.uk::1a659e26-7c65-489d-82c4-f2f5a160bdc9" providerId="AD" clId="Web-{FDA64438-7E6B-03E4-2177-EEDDBD9C94ED}" dt="2023-11-27T07:44:09.165" v="1154" actId="20577"/>
        <pc:sldMkLst>
          <pc:docMk/>
          <pc:sldMk cId="2638134163" sldId="282"/>
        </pc:sldMkLst>
        <pc:spChg chg="del">
          <ac:chgData name="Bruno Iwanczyk" userId="S::bi231@cam.ac.uk::1a659e26-7c65-489d-82c4-f2f5a160bdc9" providerId="AD" clId="Web-{FDA64438-7E6B-03E4-2177-EEDDBD9C94ED}" dt="2023-11-27T07:25:37.064" v="846"/>
          <ac:spMkLst>
            <pc:docMk/>
            <pc:sldMk cId="2638134163" sldId="282"/>
            <ac:spMk id="2" creationId="{E1F2F5C1-31BE-A7A3-AF4F-BD6A4F0A51CB}"/>
          </ac:spMkLst>
        </pc:spChg>
        <pc:spChg chg="del">
          <ac:chgData name="Bruno Iwanczyk" userId="S::bi231@cam.ac.uk::1a659e26-7c65-489d-82c4-f2f5a160bdc9" providerId="AD" clId="Web-{FDA64438-7E6B-03E4-2177-EEDDBD9C94ED}" dt="2023-11-27T07:15:54.953" v="623"/>
          <ac:spMkLst>
            <pc:docMk/>
            <pc:sldMk cId="2638134163" sldId="282"/>
            <ac:spMk id="3" creationId="{03845A54-8FA8-9361-8164-58F4D19FBF66}"/>
          </ac:spMkLst>
        </pc:spChg>
        <pc:spChg chg="del">
          <ac:chgData name="Bruno Iwanczyk" userId="S::bi231@cam.ac.uk::1a659e26-7c65-489d-82c4-f2f5a160bdc9" providerId="AD" clId="Web-{FDA64438-7E6B-03E4-2177-EEDDBD9C94ED}" dt="2023-11-27T07:16:06.532" v="626"/>
          <ac:spMkLst>
            <pc:docMk/>
            <pc:sldMk cId="2638134163" sldId="282"/>
            <ac:spMk id="4" creationId="{6DBE390E-7A7D-69B2-AC7D-4FC8F730094E}"/>
          </ac:spMkLst>
        </pc:spChg>
        <pc:spChg chg="add mod">
          <ac:chgData name="Bruno Iwanczyk" userId="S::bi231@cam.ac.uk::1a659e26-7c65-489d-82c4-f2f5a160bdc9" providerId="AD" clId="Web-{FDA64438-7E6B-03E4-2177-EEDDBD9C94ED}" dt="2023-11-27T07:44:09.165" v="1154" actId="20577"/>
          <ac:spMkLst>
            <pc:docMk/>
            <pc:sldMk cId="2638134163" sldId="282"/>
            <ac:spMk id="8" creationId="{90B846B4-65EC-0C6F-4469-0133F190D96F}"/>
          </ac:spMkLst>
        </pc:spChg>
        <pc:spChg chg="add del mod">
          <ac:chgData name="Bruno Iwanczyk" userId="S::bi231@cam.ac.uk::1a659e26-7c65-489d-82c4-f2f5a160bdc9" providerId="AD" clId="Web-{FDA64438-7E6B-03E4-2177-EEDDBD9C94ED}" dt="2023-11-27T07:39:28.048" v="1139"/>
          <ac:spMkLst>
            <pc:docMk/>
            <pc:sldMk cId="2638134163" sldId="282"/>
            <ac:spMk id="9" creationId="{7B196A4B-A4D4-AC80-C3BF-EF076A95D016}"/>
          </ac:spMkLst>
        </pc:spChg>
        <pc:spChg chg="add del mod">
          <ac:chgData name="Bruno Iwanczyk" userId="S::bi231@cam.ac.uk::1a659e26-7c65-489d-82c4-f2f5a160bdc9" providerId="AD" clId="Web-{FDA64438-7E6B-03E4-2177-EEDDBD9C94ED}" dt="2023-11-27T07:38:23.249" v="1124"/>
          <ac:spMkLst>
            <pc:docMk/>
            <pc:sldMk cId="2638134163" sldId="282"/>
            <ac:spMk id="10" creationId="{08B476CF-41C1-0271-648E-9D50B27E5C13}"/>
          </ac:spMkLst>
        </pc:spChg>
        <pc:spChg chg="add del mod">
          <ac:chgData name="Bruno Iwanczyk" userId="S::bi231@cam.ac.uk::1a659e26-7c65-489d-82c4-f2f5a160bdc9" providerId="AD" clId="Web-{FDA64438-7E6B-03E4-2177-EEDDBD9C94ED}" dt="2023-11-27T07:38:18.702" v="1122"/>
          <ac:spMkLst>
            <pc:docMk/>
            <pc:sldMk cId="2638134163" sldId="282"/>
            <ac:spMk id="11" creationId="{115D9C50-4AC9-3C35-815F-2768757BEFB9}"/>
          </ac:spMkLst>
        </pc:spChg>
        <pc:spChg chg="add del mod">
          <ac:chgData name="Bruno Iwanczyk" userId="S::bi231@cam.ac.uk::1a659e26-7c65-489d-82c4-f2f5a160bdc9" providerId="AD" clId="Web-{FDA64438-7E6B-03E4-2177-EEDDBD9C94ED}" dt="2023-11-27T07:38:20.483" v="1123"/>
          <ac:spMkLst>
            <pc:docMk/>
            <pc:sldMk cId="2638134163" sldId="282"/>
            <ac:spMk id="13" creationId="{2404D3E6-5F34-9D4F-0ED7-9304D2F75820}"/>
          </ac:spMkLst>
        </pc:spChg>
        <pc:spChg chg="add mod">
          <ac:chgData name="Bruno Iwanczyk" userId="S::bi231@cam.ac.uk::1a659e26-7c65-489d-82c4-f2f5a160bdc9" providerId="AD" clId="Web-{FDA64438-7E6B-03E4-2177-EEDDBD9C94ED}" dt="2023-11-27T07:39:38.564" v="1142" actId="20577"/>
          <ac:spMkLst>
            <pc:docMk/>
            <pc:sldMk cId="2638134163" sldId="282"/>
            <ac:spMk id="15" creationId="{D1D1B3D8-F878-1886-12CE-70449D6C099B}"/>
          </ac:spMkLst>
        </pc:spChg>
        <pc:picChg chg="add mod ord">
          <ac:chgData name="Bruno Iwanczyk" userId="S::bi231@cam.ac.uk::1a659e26-7c65-489d-82c4-f2f5a160bdc9" providerId="AD" clId="Web-{FDA64438-7E6B-03E4-2177-EEDDBD9C94ED}" dt="2023-11-27T07:39:12.688" v="1135" actId="1076"/>
          <ac:picMkLst>
            <pc:docMk/>
            <pc:sldMk cId="2638134163" sldId="282"/>
            <ac:picMk id="5" creationId="{2665B327-09B2-3EB1-63EE-1CBF01500A9B}"/>
          </ac:picMkLst>
        </pc:picChg>
        <pc:picChg chg="add del mod ord">
          <ac:chgData name="Bruno Iwanczyk" userId="S::bi231@cam.ac.uk::1a659e26-7c65-489d-82c4-f2f5a160bdc9" providerId="AD" clId="Web-{FDA64438-7E6B-03E4-2177-EEDDBD9C94ED}" dt="2023-11-27T07:38:16.171" v="1120"/>
          <ac:picMkLst>
            <pc:docMk/>
            <pc:sldMk cId="2638134163" sldId="282"/>
            <ac:picMk id="6" creationId="{82C36DCD-8EEE-700A-2F3F-4AE96773CEB1}"/>
          </ac:picMkLst>
        </pc:picChg>
        <pc:picChg chg="add del mod">
          <ac:chgData name="Bruno Iwanczyk" userId="S::bi231@cam.ac.uk::1a659e26-7c65-489d-82c4-f2f5a160bdc9" providerId="AD" clId="Web-{FDA64438-7E6B-03E4-2177-EEDDBD9C94ED}" dt="2023-11-27T07:38:16.514" v="1121"/>
          <ac:picMkLst>
            <pc:docMk/>
            <pc:sldMk cId="2638134163" sldId="282"/>
            <ac:picMk id="7" creationId="{352B6D90-1D7E-AF9A-CDC6-5D510E2D6EF3}"/>
          </ac:picMkLst>
        </pc:picChg>
        <pc:picChg chg="add del mod">
          <ac:chgData name="Bruno Iwanczyk" userId="S::bi231@cam.ac.uk::1a659e26-7c65-489d-82c4-f2f5a160bdc9" providerId="AD" clId="Web-{FDA64438-7E6B-03E4-2177-EEDDBD9C94ED}" dt="2023-11-27T07:43:03.023" v="1144"/>
          <ac:picMkLst>
            <pc:docMk/>
            <pc:sldMk cId="2638134163" sldId="282"/>
            <ac:picMk id="14" creationId="{01665BBA-2679-6628-62AD-D219A5216353}"/>
          </ac:picMkLst>
        </pc:picChg>
        <pc:picChg chg="add mod ord">
          <ac:chgData name="Bruno Iwanczyk" userId="S::bi231@cam.ac.uk::1a659e26-7c65-489d-82c4-f2f5a160bdc9" providerId="AD" clId="Web-{FDA64438-7E6B-03E4-2177-EEDDBD9C94ED}" dt="2023-11-27T07:44:00.868" v="1153" actId="14100"/>
          <ac:picMkLst>
            <pc:docMk/>
            <pc:sldMk cId="2638134163" sldId="282"/>
            <ac:picMk id="16" creationId="{17FEEBD7-37FE-2631-30E3-76078F5BDB23}"/>
          </ac:picMkLst>
        </pc:picChg>
      </pc:sldChg>
      <pc:sldChg chg="modSp add replId">
        <pc:chgData name="Bruno Iwanczyk" userId="S::bi231@cam.ac.uk::1a659e26-7c65-489d-82c4-f2f5a160bdc9" providerId="AD" clId="Web-{FDA64438-7E6B-03E4-2177-EEDDBD9C94ED}" dt="2023-11-27T07:38:04.780" v="1111" actId="1076"/>
        <pc:sldMkLst>
          <pc:docMk/>
          <pc:sldMk cId="2939777802" sldId="283"/>
        </pc:sldMkLst>
        <pc:spChg chg="mod">
          <ac:chgData name="Bruno Iwanczyk" userId="S::bi231@cam.ac.uk::1a659e26-7c65-489d-82c4-f2f5a160bdc9" providerId="AD" clId="Web-{FDA64438-7E6B-03E4-2177-EEDDBD9C94ED}" dt="2023-11-27T07:38:04.780" v="1111" actId="1076"/>
          <ac:spMkLst>
            <pc:docMk/>
            <pc:sldMk cId="2939777802" sldId="283"/>
            <ac:spMk id="8" creationId="{90B846B4-65EC-0C6F-4469-0133F190D96F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image" Target="../media/image70.png"/><Relationship Id="rId4" Type="http://schemas.openxmlformats.org/officeDocument/2006/relationships/image" Target="../media/image1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A8207C-961A-40D7-A3DE-24D017089D64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7F652E37-2E5D-4642-847D-67AF6FDFEADD}">
      <dgm:prSet phldrT="[Text]"/>
      <dgm:spPr/>
      <dgm:t>
        <a:bodyPr/>
        <a:lstStyle/>
        <a:p>
          <a:r>
            <a:rPr lang="en-GB" dirty="0"/>
            <a:t>N</a:t>
          </a:r>
        </a:p>
      </dgm:t>
    </dgm:pt>
    <dgm:pt modelId="{20FE234A-D116-4624-9629-89F48BF794E3}" type="parTrans" cxnId="{AFCE0FA3-1BD7-47F0-8033-1C50B15B45F3}">
      <dgm:prSet/>
      <dgm:spPr/>
      <dgm:t>
        <a:bodyPr/>
        <a:lstStyle/>
        <a:p>
          <a:endParaRPr lang="en-GB"/>
        </a:p>
      </dgm:t>
    </dgm:pt>
    <dgm:pt modelId="{63F3DB44-E151-4C57-B5A8-BFD15F10977C}" type="sibTrans" cxnId="{AFCE0FA3-1BD7-47F0-8033-1C50B15B45F3}">
      <dgm:prSet/>
      <dgm:spPr/>
      <dgm:t>
        <a:bodyPr/>
        <a:lstStyle/>
        <a:p>
          <a:endParaRPr lang="en-GB"/>
        </a:p>
      </dgm:t>
    </dgm:pt>
    <dgm:pt modelId="{A19DB860-F784-4B49-8F4B-5BF800BBAA2C}">
      <dgm:prSet phldrT="[Text]"/>
      <dgm:spPr/>
      <dgm:t>
        <a:bodyPr/>
        <a:lstStyle/>
        <a:p>
          <a:r>
            <a:rPr lang="en-GB" dirty="0"/>
            <a:t>Number of dampers</a:t>
          </a:r>
        </a:p>
      </dgm:t>
    </dgm:pt>
    <dgm:pt modelId="{7501AE8E-097B-40DC-A0BF-267DDB559F97}" type="parTrans" cxnId="{3756A05B-0891-4F0E-83FF-D826BB6FA7A1}">
      <dgm:prSet/>
      <dgm:spPr/>
      <dgm:t>
        <a:bodyPr/>
        <a:lstStyle/>
        <a:p>
          <a:endParaRPr lang="en-GB"/>
        </a:p>
      </dgm:t>
    </dgm:pt>
    <dgm:pt modelId="{D089E1B9-FD5B-452B-9A5C-6CD5DF475757}" type="sibTrans" cxnId="{3756A05B-0891-4F0E-83FF-D826BB6FA7A1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00AC2AB-1987-4A3D-A712-DA95E9B33A5C}">
          <dgm:prSet phldrT="[Text]"/>
          <dgm:spPr/>
          <dgm:t>
            <a:bodyPr/>
            <a:lstStyle/>
            <a:p>
              <a:r>
                <a:rPr lang="en-GB" dirty="0"/>
                <a:t>Will affect the distribution and number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F00AC2AB-1987-4A3D-A712-DA95E9B33A5C}">
          <dgm:prSet phldrT="[Text]"/>
          <dgm:spPr/>
          <dgm:t>
            <a:bodyPr/>
            <a:lstStyle/>
            <a:p>
              <a:r>
                <a:rPr lang="en-GB" dirty="0"/>
                <a:t>Will affect the distribution and number of </a:t>
              </a:r>
              <a:r>
                <a:rPr lang="en-GB" b="0" i="0">
                  <a:latin typeface="Cambria Math" panose="02040503050406030204" pitchFamily="18" charset="0"/>
                </a:rPr>
                <a:t>𝜔_𝑡</a:t>
              </a:r>
              <a:endParaRPr lang="en-GB" dirty="0"/>
            </a:p>
          </dgm:t>
        </dgm:pt>
      </mc:Fallback>
    </mc:AlternateContent>
    <dgm:pt modelId="{9289E709-81F2-4C2B-9FA1-5BC5D4AC2F0F}" type="parTrans" cxnId="{50583040-B9D4-4E54-9A99-DAE7E6E0D64F}">
      <dgm:prSet/>
      <dgm:spPr/>
      <dgm:t>
        <a:bodyPr/>
        <a:lstStyle/>
        <a:p>
          <a:endParaRPr lang="en-GB"/>
        </a:p>
      </dgm:t>
    </dgm:pt>
    <dgm:pt modelId="{3CB7E377-9049-45AF-BFEA-9C881512B5D8}" type="sibTrans" cxnId="{50583040-B9D4-4E54-9A99-DAE7E6E0D64F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F1527ED6-C4AB-4454-8B9A-877AC663802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m:oMathPara>
              </a14:m>
              <a:endParaRPr lang="en-GB" dirty="0"/>
            </a:p>
          </dgm:t>
        </dgm:pt>
      </mc:Choice>
      <mc:Fallback xmlns="">
        <dgm:pt modelId="{F1527ED6-C4AB-4454-8B9A-877AC6638026}">
          <dgm:prSet phldrT="[Text]"/>
          <dgm:spPr/>
          <dgm:t>
            <a:bodyPr/>
            <a:lstStyle/>
            <a:p>
              <a:r>
                <a:rPr lang="en-GB" b="0" i="0">
                  <a:latin typeface="Cambria Math" panose="02040503050406030204" pitchFamily="18" charset="0"/>
                </a:rPr>
                <a:t>𝜔_𝑡</a:t>
              </a:r>
              <a:endParaRPr lang="en-GB" dirty="0"/>
            </a:p>
          </dgm:t>
        </dgm:pt>
      </mc:Fallback>
    </mc:AlternateContent>
    <dgm:pt modelId="{EF2F00B0-1DC8-4DAA-B071-C4BC3BAA8C01}" type="parTrans" cxnId="{014DC1A6-E95C-4B18-88A1-5A37C0CD1F3D}">
      <dgm:prSet/>
      <dgm:spPr/>
      <dgm:t>
        <a:bodyPr/>
        <a:lstStyle/>
        <a:p>
          <a:endParaRPr lang="en-GB"/>
        </a:p>
      </dgm:t>
    </dgm:pt>
    <dgm:pt modelId="{6FC743FB-A7E2-4A5B-9D5A-19A11BB01414}" type="sibTrans" cxnId="{014DC1A6-E95C-4B18-88A1-5A37C0CD1F3D}">
      <dgm:prSet/>
      <dgm:spPr/>
      <dgm:t>
        <a:bodyPr/>
        <a:lstStyle/>
        <a:p>
          <a:endParaRPr lang="en-GB"/>
        </a:p>
      </dgm:t>
    </dgm:pt>
    <dgm:pt modelId="{87DC529A-9297-42AD-AD37-E9E2BC7381FF}">
      <dgm:prSet phldrT="[Text]"/>
      <dgm:spPr/>
      <dgm:t>
        <a:bodyPr/>
        <a:lstStyle/>
        <a:p>
          <a:r>
            <a:rPr lang="en-GB" dirty="0"/>
            <a:t>Distribution of frequencies TMDs are tuned to</a:t>
          </a:r>
        </a:p>
      </dgm:t>
    </dgm:pt>
    <dgm:pt modelId="{F0C5EB90-27AD-487E-91DA-F270591CD199}" type="parTrans" cxnId="{D759BD76-7FC4-4FF2-8545-A4A021623F48}">
      <dgm:prSet/>
      <dgm:spPr/>
      <dgm:t>
        <a:bodyPr/>
        <a:lstStyle/>
        <a:p>
          <a:endParaRPr lang="en-GB"/>
        </a:p>
      </dgm:t>
    </dgm:pt>
    <dgm:pt modelId="{BECC3452-9A96-4F5C-AA3F-7E5F3807D822}" type="sibTrans" cxnId="{D759BD76-7FC4-4FF2-8545-A4A021623F4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5EBF4F46-6357-479B-AE9F-8E2BA9B77CA9}">
          <dgm:prSet phldrT="[Text]"/>
          <dgm:spPr/>
          <dgm:t>
            <a:bodyPr/>
            <a:lstStyle/>
            <a:p>
              <a:r>
                <a:rPr lang="en-GB" dirty="0"/>
                <a:t>Will affect </a:t>
              </a:r>
              <a14:m>
                <m:oMath xmlns:m="http://schemas.openxmlformats.org/officeDocument/2006/math">
                  <m:r>
                    <a:rPr lang="en-GB" b="0" i="1" smtClean="0">
                      <a:latin typeface="Cambria Math" panose="02040503050406030204" pitchFamily="18" charset="0"/>
                    </a:rPr>
                    <m:t>𝑚</m:t>
                  </m:r>
                </m:oMath>
              </a14:m>
              <a:r>
                <a:rPr lang="en-GB" dirty="0"/>
                <a:t> according to </a:t>
              </a:r>
              <a14:m>
                <m:oMath xmlns:m="http://schemas.openxmlformats.org/officeDocument/2006/math">
                  <m:r>
                    <a:rPr lang="en-GB" b="0" i="1" smtClean="0">
                      <a:latin typeface="Cambria Math" panose="02040503050406030204" pitchFamily="18" charset="0"/>
                    </a:rPr>
                    <m:t>𝑚</m:t>
                  </m:r>
                  <m:r>
                    <a:rPr lang="en-GB" b="0" i="1" smtClean="0">
                      <a:latin typeface="Cambria Math" panose="02040503050406030204" pitchFamily="18" charset="0"/>
                    </a:rPr>
                    <m:t>=</m:t>
                  </m:r>
                  <m:sSubSup>
                    <m:sSubSup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𝜔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  <m: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bSup>
                  <m:r>
                    <a:rPr lang="en-GB" b="0" i="1" smtClean="0">
                      <a:latin typeface="Cambria Math" panose="02040503050406030204" pitchFamily="18" charset="0"/>
                    </a:rPr>
                    <m:t>𝑘</m:t>
                  </m:r>
                </m:oMath>
              </a14:m>
              <a:endParaRPr lang="en-GB" dirty="0"/>
            </a:p>
          </dgm:t>
        </dgm:pt>
      </mc:Choice>
      <mc:Fallback xmlns="">
        <dgm:pt modelId="{5EBF4F46-6357-479B-AE9F-8E2BA9B77CA9}">
          <dgm:prSet phldrT="[Text]"/>
          <dgm:spPr/>
          <dgm:t>
            <a:bodyPr/>
            <a:lstStyle/>
            <a:p>
              <a:r>
                <a:rPr lang="en-GB" dirty="0"/>
                <a:t>Will affect </a:t>
              </a:r>
              <a:r>
                <a:rPr lang="en-GB" b="0" i="0">
                  <a:latin typeface="Cambria Math" panose="02040503050406030204" pitchFamily="18" charset="0"/>
                </a:rPr>
                <a:t>𝑚</a:t>
              </a:r>
              <a:r>
                <a:rPr lang="en-GB" dirty="0"/>
                <a:t> according to </a:t>
              </a:r>
              <a:r>
                <a:rPr lang="en-GB" b="0" i="0">
                  <a:latin typeface="Cambria Math" panose="02040503050406030204" pitchFamily="18" charset="0"/>
                </a:rPr>
                <a:t>𝑚=𝜔_𝑡^2 𝑘</a:t>
              </a:r>
              <a:endParaRPr lang="en-GB" dirty="0"/>
            </a:p>
          </dgm:t>
        </dgm:pt>
      </mc:Fallback>
    </mc:AlternateContent>
    <dgm:pt modelId="{0CF0DF7F-250B-4B0E-AF0D-F458BD387887}" type="parTrans" cxnId="{0A14CA85-1F49-42DD-A67F-AA65125F22E5}">
      <dgm:prSet/>
      <dgm:spPr/>
      <dgm:t>
        <a:bodyPr/>
        <a:lstStyle/>
        <a:p>
          <a:endParaRPr lang="en-GB"/>
        </a:p>
      </dgm:t>
    </dgm:pt>
    <dgm:pt modelId="{ADB0900F-8F43-49C4-B0E2-7E735632CDB0}" type="sibTrans" cxnId="{0A14CA85-1F49-42DD-A67F-AA65125F22E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272E38FB-6C67-46A3-9CC8-0725535894CD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𝜆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r>
                <a:rPr lang="en-GB" dirty="0"/>
                <a:t> and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</m:e>
                    <m: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272E38FB-6C67-46A3-9CC8-0725535894CD}">
          <dgm:prSet phldrT="[Text]"/>
          <dgm:spPr/>
          <dgm:t>
            <a:bodyPr/>
            <a:lstStyle/>
            <a:p>
              <a:r>
                <a:rPr lang="en-GB" b="0" i="0">
                  <a:latin typeface="Cambria Math" panose="02040503050406030204" pitchFamily="18" charset="0"/>
                </a:rPr>
                <a:t>𝜆_𝑛</a:t>
              </a:r>
              <a:r>
                <a:rPr lang="en-GB" dirty="0"/>
                <a:t> and </a:t>
              </a:r>
              <a:r>
                <a:rPr lang="en-GB" b="0" i="0">
                  <a:latin typeface="Cambria Math" panose="02040503050406030204" pitchFamily="18" charset="0"/>
                </a:rPr>
                <a:t>𝑘_𝑛</a:t>
              </a:r>
              <a:endParaRPr lang="en-GB" dirty="0"/>
            </a:p>
          </dgm:t>
        </dgm:pt>
      </mc:Fallback>
    </mc:AlternateContent>
    <dgm:pt modelId="{9DC87563-38F4-44BD-9AD1-1668C9199ED8}" type="parTrans" cxnId="{EF311CE2-48FD-4C85-A5D5-5AB61C7A8663}">
      <dgm:prSet/>
      <dgm:spPr/>
      <dgm:t>
        <a:bodyPr/>
        <a:lstStyle/>
        <a:p>
          <a:endParaRPr lang="en-GB"/>
        </a:p>
      </dgm:t>
    </dgm:pt>
    <dgm:pt modelId="{FD035CDE-1568-4C62-B629-1BFBD419C449}" type="sibTrans" cxnId="{EF311CE2-48FD-4C85-A5D5-5AB61C7A8663}">
      <dgm:prSet/>
      <dgm:spPr/>
      <dgm:t>
        <a:bodyPr/>
        <a:lstStyle/>
        <a:p>
          <a:endParaRPr lang="en-GB"/>
        </a:p>
      </dgm:t>
    </dgm:pt>
    <dgm:pt modelId="{98EF0DD5-170B-4A1C-A45F-F1D1F76D41A0}">
      <dgm:prSet phldrT="[Text]"/>
      <dgm:spPr/>
      <dgm:t>
        <a:bodyPr/>
        <a:lstStyle/>
        <a:p>
          <a:r>
            <a:rPr lang="en-GB" dirty="0"/>
            <a:t>Initially kept constant</a:t>
          </a:r>
        </a:p>
      </dgm:t>
    </dgm:pt>
    <dgm:pt modelId="{D62DA8AE-926B-4FE3-B7FA-529D820FDCCA}" type="parTrans" cxnId="{477A24EF-1F03-477A-AD46-C913EBE247AE}">
      <dgm:prSet/>
      <dgm:spPr/>
      <dgm:t>
        <a:bodyPr/>
        <a:lstStyle/>
        <a:p>
          <a:endParaRPr lang="en-GB"/>
        </a:p>
      </dgm:t>
    </dgm:pt>
    <dgm:pt modelId="{9F651BD1-62FD-4A2D-ACE1-19A194F0E73F}" type="sibTrans" cxnId="{477A24EF-1F03-477A-AD46-C913EBE247AE}">
      <dgm:prSet/>
      <dgm:spPr/>
      <dgm:t>
        <a:bodyPr/>
        <a:lstStyle/>
        <a:p>
          <a:endParaRPr lang="en-GB"/>
        </a:p>
      </dgm:t>
    </dgm:pt>
    <dgm:pt modelId="{8FBDD776-FC51-4B3B-A4DD-4E064A2A5CF0}">
      <dgm:prSet phldrT="[Text]"/>
      <dgm:spPr/>
      <dgm:t>
        <a:bodyPr/>
        <a:lstStyle/>
        <a:p>
          <a:r>
            <a:rPr lang="en-GB" dirty="0"/>
            <a:t>Changed afterwards to optimise performance</a:t>
          </a:r>
        </a:p>
      </dgm:t>
    </dgm:pt>
    <dgm:pt modelId="{176FF958-2484-4B10-A1F4-ED8E26E06210}" type="parTrans" cxnId="{4CDCD110-B77E-447D-9D9F-816BC9F66BA3}">
      <dgm:prSet/>
      <dgm:spPr/>
      <dgm:t>
        <a:bodyPr/>
        <a:lstStyle/>
        <a:p>
          <a:endParaRPr lang="en-GB"/>
        </a:p>
      </dgm:t>
    </dgm:pt>
    <dgm:pt modelId="{618A6915-53F9-40B0-89E2-8C38049318F0}" type="sibTrans" cxnId="{4CDCD110-B77E-447D-9D9F-816BC9F66BA3}">
      <dgm:prSet/>
      <dgm:spPr/>
      <dgm:t>
        <a:bodyPr/>
        <a:lstStyle/>
        <a:p>
          <a:endParaRPr lang="en-GB"/>
        </a:p>
      </dgm:t>
    </dgm:pt>
    <dgm:pt modelId="{3261D48B-E549-469F-8FE9-1BBDC1722FB6}" type="pres">
      <dgm:prSet presAssocID="{0CA8207C-961A-40D7-A3DE-24D017089D64}" presName="Name0" presStyleCnt="0">
        <dgm:presLayoutVars>
          <dgm:dir/>
          <dgm:animLvl val="lvl"/>
          <dgm:resizeHandles val="exact"/>
        </dgm:presLayoutVars>
      </dgm:prSet>
      <dgm:spPr/>
    </dgm:pt>
    <dgm:pt modelId="{6D509A42-BC78-499B-B594-488F894BAFDB}" type="pres">
      <dgm:prSet presAssocID="{7F652E37-2E5D-4642-847D-67AF6FDFEADD}" presName="linNode" presStyleCnt="0"/>
      <dgm:spPr/>
    </dgm:pt>
    <dgm:pt modelId="{FD596785-0C5C-428D-B40B-CA2697EA782F}" type="pres">
      <dgm:prSet presAssocID="{7F652E37-2E5D-4642-847D-67AF6FDFEAD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7FC8B47-24B9-4256-8559-ADC3C49594F5}" type="pres">
      <dgm:prSet presAssocID="{7F652E37-2E5D-4642-847D-67AF6FDFEADD}" presName="descendantText" presStyleLbl="alignAccFollowNode1" presStyleIdx="0" presStyleCnt="3">
        <dgm:presLayoutVars>
          <dgm:bulletEnabled val="1"/>
        </dgm:presLayoutVars>
      </dgm:prSet>
      <dgm:spPr/>
    </dgm:pt>
    <dgm:pt modelId="{1FC33FE4-4109-4971-98C5-8A6D8CF52A90}" type="pres">
      <dgm:prSet presAssocID="{63F3DB44-E151-4C57-B5A8-BFD15F10977C}" presName="sp" presStyleCnt="0"/>
      <dgm:spPr/>
    </dgm:pt>
    <dgm:pt modelId="{4B6FAC3D-27FF-4B72-AB1B-30FD152FE875}" type="pres">
      <dgm:prSet presAssocID="{F1527ED6-C4AB-4454-8B9A-877AC6638026}" presName="linNode" presStyleCnt="0"/>
      <dgm:spPr/>
    </dgm:pt>
    <dgm:pt modelId="{975B0CE9-17E6-4A69-9D3C-7ED83BA454BE}" type="pres">
      <dgm:prSet presAssocID="{F1527ED6-C4AB-4454-8B9A-877AC663802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54D923B-0093-426C-8CB0-4DF3305010A2}" type="pres">
      <dgm:prSet presAssocID="{F1527ED6-C4AB-4454-8B9A-877AC6638026}" presName="descendantText" presStyleLbl="alignAccFollowNode1" presStyleIdx="1" presStyleCnt="3">
        <dgm:presLayoutVars>
          <dgm:bulletEnabled val="1"/>
        </dgm:presLayoutVars>
      </dgm:prSet>
      <dgm:spPr/>
    </dgm:pt>
    <dgm:pt modelId="{D008922A-BA19-4108-B3D6-5727D66066D7}" type="pres">
      <dgm:prSet presAssocID="{6FC743FB-A7E2-4A5B-9D5A-19A11BB01414}" presName="sp" presStyleCnt="0"/>
      <dgm:spPr/>
    </dgm:pt>
    <dgm:pt modelId="{9F02EB4F-F327-44B5-A0C3-A809944D99E0}" type="pres">
      <dgm:prSet presAssocID="{272E38FB-6C67-46A3-9CC8-0725535894CD}" presName="linNode" presStyleCnt="0"/>
      <dgm:spPr/>
    </dgm:pt>
    <dgm:pt modelId="{10A8D50C-89CC-43B5-820E-490FA3AD4E49}" type="pres">
      <dgm:prSet presAssocID="{272E38FB-6C67-46A3-9CC8-0725535894C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46EF361-E8E1-46E3-9CCF-3500D039355A}" type="pres">
      <dgm:prSet presAssocID="{272E38FB-6C67-46A3-9CC8-0725535894C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D52680C-1AD4-4F5A-B675-19F37C231583}" type="presOf" srcId="{A19DB860-F784-4B49-8F4B-5BF800BBAA2C}" destId="{D7FC8B47-24B9-4256-8559-ADC3C49594F5}" srcOrd="0" destOrd="0" presId="urn:microsoft.com/office/officeart/2005/8/layout/vList5"/>
    <dgm:cxn modelId="{4CDCD110-B77E-447D-9D9F-816BC9F66BA3}" srcId="{272E38FB-6C67-46A3-9CC8-0725535894CD}" destId="{8FBDD776-FC51-4B3B-A4DD-4E064A2A5CF0}" srcOrd="1" destOrd="0" parTransId="{176FF958-2484-4B10-A1F4-ED8E26E06210}" sibTransId="{618A6915-53F9-40B0-89E2-8C38049318F0}"/>
    <dgm:cxn modelId="{17D9051E-E46A-4685-BCAE-0779EA6EA0F1}" type="presOf" srcId="{8FBDD776-FC51-4B3B-A4DD-4E064A2A5CF0}" destId="{D46EF361-E8E1-46E3-9CCF-3500D039355A}" srcOrd="0" destOrd="1" presId="urn:microsoft.com/office/officeart/2005/8/layout/vList5"/>
    <dgm:cxn modelId="{E0A4D71E-7CE3-461E-AD66-ED929061980F}" type="presOf" srcId="{0CA8207C-961A-40D7-A3DE-24D017089D64}" destId="{3261D48B-E549-469F-8FE9-1BBDC1722FB6}" srcOrd="0" destOrd="0" presId="urn:microsoft.com/office/officeart/2005/8/layout/vList5"/>
    <dgm:cxn modelId="{07BDCC23-4234-4F01-A25E-288D536A1C3E}" type="presOf" srcId="{5EBF4F46-6357-479B-AE9F-8E2BA9B77CA9}" destId="{754D923B-0093-426C-8CB0-4DF3305010A2}" srcOrd="0" destOrd="1" presId="urn:microsoft.com/office/officeart/2005/8/layout/vList5"/>
    <dgm:cxn modelId="{91A42F38-727C-40E2-BA79-1FE56BBF7FED}" type="presOf" srcId="{F00AC2AB-1987-4A3D-A712-DA95E9B33A5C}" destId="{D7FC8B47-24B9-4256-8559-ADC3C49594F5}" srcOrd="0" destOrd="1" presId="urn:microsoft.com/office/officeart/2005/8/layout/vList5"/>
    <dgm:cxn modelId="{3F0A9B3A-4C53-4572-A287-E7C229BDD095}" type="presOf" srcId="{98EF0DD5-170B-4A1C-A45F-F1D1F76D41A0}" destId="{D46EF361-E8E1-46E3-9CCF-3500D039355A}" srcOrd="0" destOrd="0" presId="urn:microsoft.com/office/officeart/2005/8/layout/vList5"/>
    <dgm:cxn modelId="{50583040-B9D4-4E54-9A99-DAE7E6E0D64F}" srcId="{7F652E37-2E5D-4642-847D-67AF6FDFEADD}" destId="{F00AC2AB-1987-4A3D-A712-DA95E9B33A5C}" srcOrd="1" destOrd="0" parTransId="{9289E709-81F2-4C2B-9FA1-5BC5D4AC2F0F}" sibTransId="{3CB7E377-9049-45AF-BFEA-9C881512B5D8}"/>
    <dgm:cxn modelId="{3756A05B-0891-4F0E-83FF-D826BB6FA7A1}" srcId="{7F652E37-2E5D-4642-847D-67AF6FDFEADD}" destId="{A19DB860-F784-4B49-8F4B-5BF800BBAA2C}" srcOrd="0" destOrd="0" parTransId="{7501AE8E-097B-40DC-A0BF-267DDB559F97}" sibTransId="{D089E1B9-FD5B-452B-9A5C-6CD5DF475757}"/>
    <dgm:cxn modelId="{5B154367-8DC5-41BE-B91A-AB9102F50835}" type="presOf" srcId="{87DC529A-9297-42AD-AD37-E9E2BC7381FF}" destId="{754D923B-0093-426C-8CB0-4DF3305010A2}" srcOrd="0" destOrd="0" presId="urn:microsoft.com/office/officeart/2005/8/layout/vList5"/>
    <dgm:cxn modelId="{D759BD76-7FC4-4FF2-8545-A4A021623F48}" srcId="{F1527ED6-C4AB-4454-8B9A-877AC6638026}" destId="{87DC529A-9297-42AD-AD37-E9E2BC7381FF}" srcOrd="0" destOrd="0" parTransId="{F0C5EB90-27AD-487E-91DA-F270591CD199}" sibTransId="{BECC3452-9A96-4F5C-AA3F-7E5F3807D822}"/>
    <dgm:cxn modelId="{0A14CA85-1F49-42DD-A67F-AA65125F22E5}" srcId="{F1527ED6-C4AB-4454-8B9A-877AC6638026}" destId="{5EBF4F46-6357-479B-AE9F-8E2BA9B77CA9}" srcOrd="1" destOrd="0" parTransId="{0CF0DF7F-250B-4B0E-AF0D-F458BD387887}" sibTransId="{ADB0900F-8F43-49C4-B0E2-7E735632CDB0}"/>
    <dgm:cxn modelId="{70792D86-D5D9-42CD-A20C-429E42B9AD63}" type="presOf" srcId="{F1527ED6-C4AB-4454-8B9A-877AC6638026}" destId="{975B0CE9-17E6-4A69-9D3C-7ED83BA454BE}" srcOrd="0" destOrd="0" presId="urn:microsoft.com/office/officeart/2005/8/layout/vList5"/>
    <dgm:cxn modelId="{AFCE0FA3-1BD7-47F0-8033-1C50B15B45F3}" srcId="{0CA8207C-961A-40D7-A3DE-24D017089D64}" destId="{7F652E37-2E5D-4642-847D-67AF6FDFEADD}" srcOrd="0" destOrd="0" parTransId="{20FE234A-D116-4624-9629-89F48BF794E3}" sibTransId="{63F3DB44-E151-4C57-B5A8-BFD15F10977C}"/>
    <dgm:cxn modelId="{014DC1A6-E95C-4B18-88A1-5A37C0CD1F3D}" srcId="{0CA8207C-961A-40D7-A3DE-24D017089D64}" destId="{F1527ED6-C4AB-4454-8B9A-877AC6638026}" srcOrd="1" destOrd="0" parTransId="{EF2F00B0-1DC8-4DAA-B071-C4BC3BAA8C01}" sibTransId="{6FC743FB-A7E2-4A5B-9D5A-19A11BB01414}"/>
    <dgm:cxn modelId="{E3B6CED7-FC14-4E94-8786-E98081ED369F}" type="presOf" srcId="{7F652E37-2E5D-4642-847D-67AF6FDFEADD}" destId="{FD596785-0C5C-428D-B40B-CA2697EA782F}" srcOrd="0" destOrd="0" presId="urn:microsoft.com/office/officeart/2005/8/layout/vList5"/>
    <dgm:cxn modelId="{EF311CE2-48FD-4C85-A5D5-5AB61C7A8663}" srcId="{0CA8207C-961A-40D7-A3DE-24D017089D64}" destId="{272E38FB-6C67-46A3-9CC8-0725535894CD}" srcOrd="2" destOrd="0" parTransId="{9DC87563-38F4-44BD-9AD1-1668C9199ED8}" sibTransId="{FD035CDE-1568-4C62-B629-1BFBD419C449}"/>
    <dgm:cxn modelId="{477A24EF-1F03-477A-AD46-C913EBE247AE}" srcId="{272E38FB-6C67-46A3-9CC8-0725535894CD}" destId="{98EF0DD5-170B-4A1C-A45F-F1D1F76D41A0}" srcOrd="0" destOrd="0" parTransId="{D62DA8AE-926B-4FE3-B7FA-529D820FDCCA}" sibTransId="{9F651BD1-62FD-4A2D-ACE1-19A194F0E73F}"/>
    <dgm:cxn modelId="{275A0DF9-A053-4954-A874-D33419207644}" type="presOf" srcId="{272E38FB-6C67-46A3-9CC8-0725535894CD}" destId="{10A8D50C-89CC-43B5-820E-490FA3AD4E49}" srcOrd="0" destOrd="0" presId="urn:microsoft.com/office/officeart/2005/8/layout/vList5"/>
    <dgm:cxn modelId="{1DECFC62-EADF-4570-8DE3-20C1AD4CE32C}" type="presParOf" srcId="{3261D48B-E549-469F-8FE9-1BBDC1722FB6}" destId="{6D509A42-BC78-499B-B594-488F894BAFDB}" srcOrd="0" destOrd="0" presId="urn:microsoft.com/office/officeart/2005/8/layout/vList5"/>
    <dgm:cxn modelId="{701773B2-C9CD-46C2-82EE-5127B04C7F61}" type="presParOf" srcId="{6D509A42-BC78-499B-B594-488F894BAFDB}" destId="{FD596785-0C5C-428D-B40B-CA2697EA782F}" srcOrd="0" destOrd="0" presId="urn:microsoft.com/office/officeart/2005/8/layout/vList5"/>
    <dgm:cxn modelId="{0B4532FC-9D2C-4800-A086-310BE4379DF5}" type="presParOf" srcId="{6D509A42-BC78-499B-B594-488F894BAFDB}" destId="{D7FC8B47-24B9-4256-8559-ADC3C49594F5}" srcOrd="1" destOrd="0" presId="urn:microsoft.com/office/officeart/2005/8/layout/vList5"/>
    <dgm:cxn modelId="{B20ADFC4-D1AE-4A3B-BFF2-D5652AD54C47}" type="presParOf" srcId="{3261D48B-E549-469F-8FE9-1BBDC1722FB6}" destId="{1FC33FE4-4109-4971-98C5-8A6D8CF52A90}" srcOrd="1" destOrd="0" presId="urn:microsoft.com/office/officeart/2005/8/layout/vList5"/>
    <dgm:cxn modelId="{D626050F-8E9C-49FF-B506-E0BC19691A18}" type="presParOf" srcId="{3261D48B-E549-469F-8FE9-1BBDC1722FB6}" destId="{4B6FAC3D-27FF-4B72-AB1B-30FD152FE875}" srcOrd="2" destOrd="0" presId="urn:microsoft.com/office/officeart/2005/8/layout/vList5"/>
    <dgm:cxn modelId="{24EDCAAB-E3AC-4BEC-9362-B3A0E29949A9}" type="presParOf" srcId="{4B6FAC3D-27FF-4B72-AB1B-30FD152FE875}" destId="{975B0CE9-17E6-4A69-9D3C-7ED83BA454BE}" srcOrd="0" destOrd="0" presId="urn:microsoft.com/office/officeart/2005/8/layout/vList5"/>
    <dgm:cxn modelId="{993EBC20-19C0-4832-AE8A-EDB564E18958}" type="presParOf" srcId="{4B6FAC3D-27FF-4B72-AB1B-30FD152FE875}" destId="{754D923B-0093-426C-8CB0-4DF3305010A2}" srcOrd="1" destOrd="0" presId="urn:microsoft.com/office/officeart/2005/8/layout/vList5"/>
    <dgm:cxn modelId="{61388DE3-CC66-42ED-BE67-89BB3A1B4912}" type="presParOf" srcId="{3261D48B-E549-469F-8FE9-1BBDC1722FB6}" destId="{D008922A-BA19-4108-B3D6-5727D66066D7}" srcOrd="3" destOrd="0" presId="urn:microsoft.com/office/officeart/2005/8/layout/vList5"/>
    <dgm:cxn modelId="{5C9D3037-7CDE-4E8C-B1FC-E4B74B14F08B}" type="presParOf" srcId="{3261D48B-E549-469F-8FE9-1BBDC1722FB6}" destId="{9F02EB4F-F327-44B5-A0C3-A809944D99E0}" srcOrd="4" destOrd="0" presId="urn:microsoft.com/office/officeart/2005/8/layout/vList5"/>
    <dgm:cxn modelId="{B04B4779-95BE-47EC-B1C8-69F958CDE1F7}" type="presParOf" srcId="{9F02EB4F-F327-44B5-A0C3-A809944D99E0}" destId="{10A8D50C-89CC-43B5-820E-490FA3AD4E49}" srcOrd="0" destOrd="0" presId="urn:microsoft.com/office/officeart/2005/8/layout/vList5"/>
    <dgm:cxn modelId="{B9BA5189-732E-4376-84DE-ED974A77B6C4}" type="presParOf" srcId="{9F02EB4F-F327-44B5-A0C3-A809944D99E0}" destId="{D46EF361-E8E1-46E3-9CCF-3500D039355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A8207C-961A-40D7-A3DE-24D017089D64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GB"/>
        </a:p>
      </dgm:t>
    </dgm:pt>
    <dgm:pt modelId="{7F652E37-2E5D-4642-847D-67AF6FDFEADD}">
      <dgm:prSet phldrT="[Text]"/>
      <dgm:spPr/>
      <dgm:t>
        <a:bodyPr/>
        <a:lstStyle/>
        <a:p>
          <a:r>
            <a:rPr lang="en-GB"/>
            <a:t>N</a:t>
          </a:r>
        </a:p>
      </dgm:t>
    </dgm:pt>
    <dgm:pt modelId="{20FE234A-D116-4624-9629-89F48BF794E3}" type="parTrans" cxnId="{AFCE0FA3-1BD7-47F0-8033-1C50B15B45F3}">
      <dgm:prSet/>
      <dgm:spPr/>
      <dgm:t>
        <a:bodyPr/>
        <a:lstStyle/>
        <a:p>
          <a:endParaRPr lang="en-GB"/>
        </a:p>
      </dgm:t>
    </dgm:pt>
    <dgm:pt modelId="{63F3DB44-E151-4C57-B5A8-BFD15F10977C}" type="sibTrans" cxnId="{AFCE0FA3-1BD7-47F0-8033-1C50B15B45F3}">
      <dgm:prSet/>
      <dgm:spPr/>
      <dgm:t>
        <a:bodyPr/>
        <a:lstStyle/>
        <a:p>
          <a:endParaRPr lang="en-GB"/>
        </a:p>
      </dgm:t>
    </dgm:pt>
    <dgm:pt modelId="{A19DB860-F784-4B49-8F4B-5BF800BBAA2C}">
      <dgm:prSet phldrT="[Text]"/>
      <dgm:spPr>
        <a:blipFill>
          <a:blip xmlns:r="http://schemas.openxmlformats.org/officeDocument/2006/relationships" r:embed="rId1"/>
          <a:stretch>
            <a:fillRect l="-1400" b="-680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501AE8E-097B-40DC-A0BF-267DDB559F97}" type="parTrans" cxnId="{3756A05B-0891-4F0E-83FF-D826BB6FA7A1}">
      <dgm:prSet/>
      <dgm:spPr/>
      <dgm:t>
        <a:bodyPr/>
        <a:lstStyle/>
        <a:p>
          <a:endParaRPr lang="en-GB"/>
        </a:p>
      </dgm:t>
    </dgm:pt>
    <dgm:pt modelId="{D089E1B9-FD5B-452B-9A5C-6CD5DF475757}" type="sibTrans" cxnId="{3756A05B-0891-4F0E-83FF-D826BB6FA7A1}">
      <dgm:prSet/>
      <dgm:spPr/>
      <dgm:t>
        <a:bodyPr/>
        <a:lstStyle/>
        <a:p>
          <a:endParaRPr lang="en-GB"/>
        </a:p>
      </dgm:t>
    </dgm:pt>
    <dgm:pt modelId="{F00AC2AB-1987-4A3D-A712-DA95E9B33A5C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9289E709-81F2-4C2B-9FA1-5BC5D4AC2F0F}" type="parTrans" cxnId="{50583040-B9D4-4E54-9A99-DAE7E6E0D64F}">
      <dgm:prSet/>
      <dgm:spPr/>
      <dgm:t>
        <a:bodyPr/>
        <a:lstStyle/>
        <a:p>
          <a:endParaRPr lang="en-GB"/>
        </a:p>
      </dgm:t>
    </dgm:pt>
    <dgm:pt modelId="{3CB7E377-9049-45AF-BFEA-9C881512B5D8}" type="sibTrans" cxnId="{50583040-B9D4-4E54-9A99-DAE7E6E0D64F}">
      <dgm:prSet/>
      <dgm:spPr/>
      <dgm:t>
        <a:bodyPr/>
        <a:lstStyle/>
        <a:p>
          <a:endParaRPr lang="en-GB"/>
        </a:p>
      </dgm:t>
    </dgm:pt>
    <dgm:pt modelId="{F1527ED6-C4AB-4454-8B9A-877AC663802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F2F00B0-1DC8-4DAA-B071-C4BC3BAA8C01}" type="parTrans" cxnId="{014DC1A6-E95C-4B18-88A1-5A37C0CD1F3D}">
      <dgm:prSet/>
      <dgm:spPr/>
      <dgm:t>
        <a:bodyPr/>
        <a:lstStyle/>
        <a:p>
          <a:endParaRPr lang="en-GB"/>
        </a:p>
      </dgm:t>
    </dgm:pt>
    <dgm:pt modelId="{6FC743FB-A7E2-4A5B-9D5A-19A11BB01414}" type="sibTrans" cxnId="{014DC1A6-E95C-4B18-88A1-5A37C0CD1F3D}">
      <dgm:prSet/>
      <dgm:spPr/>
      <dgm:t>
        <a:bodyPr/>
        <a:lstStyle/>
        <a:p>
          <a:endParaRPr lang="en-GB"/>
        </a:p>
      </dgm:t>
    </dgm:pt>
    <dgm:pt modelId="{87DC529A-9297-42AD-AD37-E9E2BC7381FF}">
      <dgm:prSet phldrT="[Text]"/>
      <dgm:spPr>
        <a:blipFill>
          <a:blip xmlns:r="http://schemas.openxmlformats.org/officeDocument/2006/relationships" r:embed="rId3"/>
          <a:stretch>
            <a:fillRect l="-1400" b="-67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C5EB90-27AD-487E-91DA-F270591CD199}" type="parTrans" cxnId="{D759BD76-7FC4-4FF2-8545-A4A021623F48}">
      <dgm:prSet/>
      <dgm:spPr/>
      <dgm:t>
        <a:bodyPr/>
        <a:lstStyle/>
        <a:p>
          <a:endParaRPr lang="en-GB"/>
        </a:p>
      </dgm:t>
    </dgm:pt>
    <dgm:pt modelId="{BECC3452-9A96-4F5C-AA3F-7E5F3807D822}" type="sibTrans" cxnId="{D759BD76-7FC4-4FF2-8545-A4A021623F48}">
      <dgm:prSet/>
      <dgm:spPr/>
      <dgm:t>
        <a:bodyPr/>
        <a:lstStyle/>
        <a:p>
          <a:endParaRPr lang="en-GB"/>
        </a:p>
      </dgm:t>
    </dgm:pt>
    <dgm:pt modelId="{5EBF4F46-6357-479B-AE9F-8E2BA9B77CA9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0CF0DF7F-250B-4B0E-AF0D-F458BD387887}" type="parTrans" cxnId="{0A14CA85-1F49-42DD-A67F-AA65125F22E5}">
      <dgm:prSet/>
      <dgm:spPr/>
      <dgm:t>
        <a:bodyPr/>
        <a:lstStyle/>
        <a:p>
          <a:endParaRPr lang="en-GB"/>
        </a:p>
      </dgm:t>
    </dgm:pt>
    <dgm:pt modelId="{ADB0900F-8F43-49C4-B0E2-7E735632CDB0}" type="sibTrans" cxnId="{0A14CA85-1F49-42DD-A67F-AA65125F22E5}">
      <dgm:prSet/>
      <dgm:spPr/>
      <dgm:t>
        <a:bodyPr/>
        <a:lstStyle/>
        <a:p>
          <a:endParaRPr lang="en-GB"/>
        </a:p>
      </dgm:t>
    </dgm:pt>
    <dgm:pt modelId="{272E38FB-6C67-46A3-9CC8-0725535894CD}">
      <dgm:prSet phldrT="[Text]"/>
      <dgm:spPr>
        <a:blipFill>
          <a:blip xmlns:r="http://schemas.openxmlformats.org/officeDocument/2006/relationships" r:embed="rId4"/>
          <a:stretch>
            <a:fillRect b="-597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DC87563-38F4-44BD-9AD1-1668C9199ED8}" type="parTrans" cxnId="{EF311CE2-48FD-4C85-A5D5-5AB61C7A8663}">
      <dgm:prSet/>
      <dgm:spPr/>
      <dgm:t>
        <a:bodyPr/>
        <a:lstStyle/>
        <a:p>
          <a:endParaRPr lang="en-GB"/>
        </a:p>
      </dgm:t>
    </dgm:pt>
    <dgm:pt modelId="{FD035CDE-1568-4C62-B629-1BFBD419C449}" type="sibTrans" cxnId="{EF311CE2-48FD-4C85-A5D5-5AB61C7A8663}">
      <dgm:prSet/>
      <dgm:spPr/>
      <dgm:t>
        <a:bodyPr/>
        <a:lstStyle/>
        <a:p>
          <a:endParaRPr lang="en-GB"/>
        </a:p>
      </dgm:t>
    </dgm:pt>
    <dgm:pt modelId="{98EF0DD5-170B-4A1C-A45F-F1D1F76D41A0}">
      <dgm:prSet phldrT="[Text]"/>
      <dgm:spPr/>
      <dgm:t>
        <a:bodyPr/>
        <a:lstStyle/>
        <a:p>
          <a:r>
            <a:rPr lang="en-GB"/>
            <a:t>Initially kept constant</a:t>
          </a:r>
        </a:p>
      </dgm:t>
    </dgm:pt>
    <dgm:pt modelId="{D62DA8AE-926B-4FE3-B7FA-529D820FDCCA}" type="parTrans" cxnId="{477A24EF-1F03-477A-AD46-C913EBE247AE}">
      <dgm:prSet/>
      <dgm:spPr/>
      <dgm:t>
        <a:bodyPr/>
        <a:lstStyle/>
        <a:p>
          <a:endParaRPr lang="en-GB"/>
        </a:p>
      </dgm:t>
    </dgm:pt>
    <dgm:pt modelId="{9F651BD1-62FD-4A2D-ACE1-19A194F0E73F}" type="sibTrans" cxnId="{477A24EF-1F03-477A-AD46-C913EBE247AE}">
      <dgm:prSet/>
      <dgm:spPr/>
      <dgm:t>
        <a:bodyPr/>
        <a:lstStyle/>
        <a:p>
          <a:endParaRPr lang="en-GB"/>
        </a:p>
      </dgm:t>
    </dgm:pt>
    <dgm:pt modelId="{8FBDD776-FC51-4B3B-A4DD-4E064A2A5CF0}">
      <dgm:prSet phldrT="[Text]"/>
      <dgm:spPr/>
      <dgm:t>
        <a:bodyPr/>
        <a:lstStyle/>
        <a:p>
          <a:r>
            <a:rPr lang="en-GB"/>
            <a:t>Changed afterwards to optimise performance</a:t>
          </a:r>
        </a:p>
      </dgm:t>
    </dgm:pt>
    <dgm:pt modelId="{176FF958-2484-4B10-A1F4-ED8E26E06210}" type="parTrans" cxnId="{4CDCD110-B77E-447D-9D9F-816BC9F66BA3}">
      <dgm:prSet/>
      <dgm:spPr/>
      <dgm:t>
        <a:bodyPr/>
        <a:lstStyle/>
        <a:p>
          <a:endParaRPr lang="en-GB"/>
        </a:p>
      </dgm:t>
    </dgm:pt>
    <dgm:pt modelId="{618A6915-53F9-40B0-89E2-8C38049318F0}" type="sibTrans" cxnId="{4CDCD110-B77E-447D-9D9F-816BC9F66BA3}">
      <dgm:prSet/>
      <dgm:spPr/>
      <dgm:t>
        <a:bodyPr/>
        <a:lstStyle/>
        <a:p>
          <a:endParaRPr lang="en-GB"/>
        </a:p>
      </dgm:t>
    </dgm:pt>
    <dgm:pt modelId="{3261D48B-E549-469F-8FE9-1BBDC1722FB6}" type="pres">
      <dgm:prSet presAssocID="{0CA8207C-961A-40D7-A3DE-24D017089D64}" presName="Name0" presStyleCnt="0">
        <dgm:presLayoutVars>
          <dgm:dir/>
          <dgm:animLvl val="lvl"/>
          <dgm:resizeHandles val="exact"/>
        </dgm:presLayoutVars>
      </dgm:prSet>
      <dgm:spPr/>
    </dgm:pt>
    <dgm:pt modelId="{6D509A42-BC78-499B-B594-488F894BAFDB}" type="pres">
      <dgm:prSet presAssocID="{7F652E37-2E5D-4642-847D-67AF6FDFEADD}" presName="linNode" presStyleCnt="0"/>
      <dgm:spPr/>
    </dgm:pt>
    <dgm:pt modelId="{FD596785-0C5C-428D-B40B-CA2697EA782F}" type="pres">
      <dgm:prSet presAssocID="{7F652E37-2E5D-4642-847D-67AF6FDFEAD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7FC8B47-24B9-4256-8559-ADC3C49594F5}" type="pres">
      <dgm:prSet presAssocID="{7F652E37-2E5D-4642-847D-67AF6FDFEADD}" presName="descendantText" presStyleLbl="alignAccFollowNode1" presStyleIdx="0" presStyleCnt="3">
        <dgm:presLayoutVars>
          <dgm:bulletEnabled val="1"/>
        </dgm:presLayoutVars>
      </dgm:prSet>
      <dgm:spPr/>
    </dgm:pt>
    <dgm:pt modelId="{1FC33FE4-4109-4971-98C5-8A6D8CF52A90}" type="pres">
      <dgm:prSet presAssocID="{63F3DB44-E151-4C57-B5A8-BFD15F10977C}" presName="sp" presStyleCnt="0"/>
      <dgm:spPr/>
    </dgm:pt>
    <dgm:pt modelId="{4B6FAC3D-27FF-4B72-AB1B-30FD152FE875}" type="pres">
      <dgm:prSet presAssocID="{F1527ED6-C4AB-4454-8B9A-877AC6638026}" presName="linNode" presStyleCnt="0"/>
      <dgm:spPr/>
    </dgm:pt>
    <dgm:pt modelId="{975B0CE9-17E6-4A69-9D3C-7ED83BA454BE}" type="pres">
      <dgm:prSet presAssocID="{F1527ED6-C4AB-4454-8B9A-877AC663802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754D923B-0093-426C-8CB0-4DF3305010A2}" type="pres">
      <dgm:prSet presAssocID="{F1527ED6-C4AB-4454-8B9A-877AC6638026}" presName="descendantText" presStyleLbl="alignAccFollowNode1" presStyleIdx="1" presStyleCnt="3">
        <dgm:presLayoutVars>
          <dgm:bulletEnabled val="1"/>
        </dgm:presLayoutVars>
      </dgm:prSet>
      <dgm:spPr/>
    </dgm:pt>
    <dgm:pt modelId="{D008922A-BA19-4108-B3D6-5727D66066D7}" type="pres">
      <dgm:prSet presAssocID="{6FC743FB-A7E2-4A5B-9D5A-19A11BB01414}" presName="sp" presStyleCnt="0"/>
      <dgm:spPr/>
    </dgm:pt>
    <dgm:pt modelId="{9F02EB4F-F327-44B5-A0C3-A809944D99E0}" type="pres">
      <dgm:prSet presAssocID="{272E38FB-6C67-46A3-9CC8-0725535894CD}" presName="linNode" presStyleCnt="0"/>
      <dgm:spPr/>
    </dgm:pt>
    <dgm:pt modelId="{10A8D50C-89CC-43B5-820E-490FA3AD4E49}" type="pres">
      <dgm:prSet presAssocID="{272E38FB-6C67-46A3-9CC8-0725535894CD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46EF361-E8E1-46E3-9CCF-3500D039355A}" type="pres">
      <dgm:prSet presAssocID="{272E38FB-6C67-46A3-9CC8-0725535894CD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D52680C-1AD4-4F5A-B675-19F37C231583}" type="presOf" srcId="{A19DB860-F784-4B49-8F4B-5BF800BBAA2C}" destId="{D7FC8B47-24B9-4256-8559-ADC3C49594F5}" srcOrd="0" destOrd="0" presId="urn:microsoft.com/office/officeart/2005/8/layout/vList5"/>
    <dgm:cxn modelId="{4CDCD110-B77E-447D-9D9F-816BC9F66BA3}" srcId="{272E38FB-6C67-46A3-9CC8-0725535894CD}" destId="{8FBDD776-FC51-4B3B-A4DD-4E064A2A5CF0}" srcOrd="1" destOrd="0" parTransId="{176FF958-2484-4B10-A1F4-ED8E26E06210}" sibTransId="{618A6915-53F9-40B0-89E2-8C38049318F0}"/>
    <dgm:cxn modelId="{17D9051E-E46A-4685-BCAE-0779EA6EA0F1}" type="presOf" srcId="{8FBDD776-FC51-4B3B-A4DD-4E064A2A5CF0}" destId="{D46EF361-E8E1-46E3-9CCF-3500D039355A}" srcOrd="0" destOrd="1" presId="urn:microsoft.com/office/officeart/2005/8/layout/vList5"/>
    <dgm:cxn modelId="{E0A4D71E-7CE3-461E-AD66-ED929061980F}" type="presOf" srcId="{0CA8207C-961A-40D7-A3DE-24D017089D64}" destId="{3261D48B-E549-469F-8FE9-1BBDC1722FB6}" srcOrd="0" destOrd="0" presId="urn:microsoft.com/office/officeart/2005/8/layout/vList5"/>
    <dgm:cxn modelId="{07BDCC23-4234-4F01-A25E-288D536A1C3E}" type="presOf" srcId="{5EBF4F46-6357-479B-AE9F-8E2BA9B77CA9}" destId="{754D923B-0093-426C-8CB0-4DF3305010A2}" srcOrd="0" destOrd="1" presId="urn:microsoft.com/office/officeart/2005/8/layout/vList5"/>
    <dgm:cxn modelId="{91A42F38-727C-40E2-BA79-1FE56BBF7FED}" type="presOf" srcId="{F00AC2AB-1987-4A3D-A712-DA95E9B33A5C}" destId="{D7FC8B47-24B9-4256-8559-ADC3C49594F5}" srcOrd="0" destOrd="1" presId="urn:microsoft.com/office/officeart/2005/8/layout/vList5"/>
    <dgm:cxn modelId="{3F0A9B3A-4C53-4572-A287-E7C229BDD095}" type="presOf" srcId="{98EF0DD5-170B-4A1C-A45F-F1D1F76D41A0}" destId="{D46EF361-E8E1-46E3-9CCF-3500D039355A}" srcOrd="0" destOrd="0" presId="urn:microsoft.com/office/officeart/2005/8/layout/vList5"/>
    <dgm:cxn modelId="{50583040-B9D4-4E54-9A99-DAE7E6E0D64F}" srcId="{7F652E37-2E5D-4642-847D-67AF6FDFEADD}" destId="{F00AC2AB-1987-4A3D-A712-DA95E9B33A5C}" srcOrd="1" destOrd="0" parTransId="{9289E709-81F2-4C2B-9FA1-5BC5D4AC2F0F}" sibTransId="{3CB7E377-9049-45AF-BFEA-9C881512B5D8}"/>
    <dgm:cxn modelId="{3756A05B-0891-4F0E-83FF-D826BB6FA7A1}" srcId="{7F652E37-2E5D-4642-847D-67AF6FDFEADD}" destId="{A19DB860-F784-4B49-8F4B-5BF800BBAA2C}" srcOrd="0" destOrd="0" parTransId="{7501AE8E-097B-40DC-A0BF-267DDB559F97}" sibTransId="{D089E1B9-FD5B-452B-9A5C-6CD5DF475757}"/>
    <dgm:cxn modelId="{5B154367-8DC5-41BE-B91A-AB9102F50835}" type="presOf" srcId="{87DC529A-9297-42AD-AD37-E9E2BC7381FF}" destId="{754D923B-0093-426C-8CB0-4DF3305010A2}" srcOrd="0" destOrd="0" presId="urn:microsoft.com/office/officeart/2005/8/layout/vList5"/>
    <dgm:cxn modelId="{D759BD76-7FC4-4FF2-8545-A4A021623F48}" srcId="{F1527ED6-C4AB-4454-8B9A-877AC6638026}" destId="{87DC529A-9297-42AD-AD37-E9E2BC7381FF}" srcOrd="0" destOrd="0" parTransId="{F0C5EB90-27AD-487E-91DA-F270591CD199}" sibTransId="{BECC3452-9A96-4F5C-AA3F-7E5F3807D822}"/>
    <dgm:cxn modelId="{0A14CA85-1F49-42DD-A67F-AA65125F22E5}" srcId="{F1527ED6-C4AB-4454-8B9A-877AC6638026}" destId="{5EBF4F46-6357-479B-AE9F-8E2BA9B77CA9}" srcOrd="1" destOrd="0" parTransId="{0CF0DF7F-250B-4B0E-AF0D-F458BD387887}" sibTransId="{ADB0900F-8F43-49C4-B0E2-7E735632CDB0}"/>
    <dgm:cxn modelId="{70792D86-D5D9-42CD-A20C-429E42B9AD63}" type="presOf" srcId="{F1527ED6-C4AB-4454-8B9A-877AC6638026}" destId="{975B0CE9-17E6-4A69-9D3C-7ED83BA454BE}" srcOrd="0" destOrd="0" presId="urn:microsoft.com/office/officeart/2005/8/layout/vList5"/>
    <dgm:cxn modelId="{AFCE0FA3-1BD7-47F0-8033-1C50B15B45F3}" srcId="{0CA8207C-961A-40D7-A3DE-24D017089D64}" destId="{7F652E37-2E5D-4642-847D-67AF6FDFEADD}" srcOrd="0" destOrd="0" parTransId="{20FE234A-D116-4624-9629-89F48BF794E3}" sibTransId="{63F3DB44-E151-4C57-B5A8-BFD15F10977C}"/>
    <dgm:cxn modelId="{014DC1A6-E95C-4B18-88A1-5A37C0CD1F3D}" srcId="{0CA8207C-961A-40D7-A3DE-24D017089D64}" destId="{F1527ED6-C4AB-4454-8B9A-877AC6638026}" srcOrd="1" destOrd="0" parTransId="{EF2F00B0-1DC8-4DAA-B071-C4BC3BAA8C01}" sibTransId="{6FC743FB-A7E2-4A5B-9D5A-19A11BB01414}"/>
    <dgm:cxn modelId="{E3B6CED7-FC14-4E94-8786-E98081ED369F}" type="presOf" srcId="{7F652E37-2E5D-4642-847D-67AF6FDFEADD}" destId="{FD596785-0C5C-428D-B40B-CA2697EA782F}" srcOrd="0" destOrd="0" presId="urn:microsoft.com/office/officeart/2005/8/layout/vList5"/>
    <dgm:cxn modelId="{EF311CE2-48FD-4C85-A5D5-5AB61C7A8663}" srcId="{0CA8207C-961A-40D7-A3DE-24D017089D64}" destId="{272E38FB-6C67-46A3-9CC8-0725535894CD}" srcOrd="2" destOrd="0" parTransId="{9DC87563-38F4-44BD-9AD1-1668C9199ED8}" sibTransId="{FD035CDE-1568-4C62-B629-1BFBD419C449}"/>
    <dgm:cxn modelId="{477A24EF-1F03-477A-AD46-C913EBE247AE}" srcId="{272E38FB-6C67-46A3-9CC8-0725535894CD}" destId="{98EF0DD5-170B-4A1C-A45F-F1D1F76D41A0}" srcOrd="0" destOrd="0" parTransId="{D62DA8AE-926B-4FE3-B7FA-529D820FDCCA}" sibTransId="{9F651BD1-62FD-4A2D-ACE1-19A194F0E73F}"/>
    <dgm:cxn modelId="{275A0DF9-A053-4954-A874-D33419207644}" type="presOf" srcId="{272E38FB-6C67-46A3-9CC8-0725535894CD}" destId="{10A8D50C-89CC-43B5-820E-490FA3AD4E49}" srcOrd="0" destOrd="0" presId="urn:microsoft.com/office/officeart/2005/8/layout/vList5"/>
    <dgm:cxn modelId="{1DECFC62-EADF-4570-8DE3-20C1AD4CE32C}" type="presParOf" srcId="{3261D48B-E549-469F-8FE9-1BBDC1722FB6}" destId="{6D509A42-BC78-499B-B594-488F894BAFDB}" srcOrd="0" destOrd="0" presId="urn:microsoft.com/office/officeart/2005/8/layout/vList5"/>
    <dgm:cxn modelId="{701773B2-C9CD-46C2-82EE-5127B04C7F61}" type="presParOf" srcId="{6D509A42-BC78-499B-B594-488F894BAFDB}" destId="{FD596785-0C5C-428D-B40B-CA2697EA782F}" srcOrd="0" destOrd="0" presId="urn:microsoft.com/office/officeart/2005/8/layout/vList5"/>
    <dgm:cxn modelId="{0B4532FC-9D2C-4800-A086-310BE4379DF5}" type="presParOf" srcId="{6D509A42-BC78-499B-B594-488F894BAFDB}" destId="{D7FC8B47-24B9-4256-8559-ADC3C49594F5}" srcOrd="1" destOrd="0" presId="urn:microsoft.com/office/officeart/2005/8/layout/vList5"/>
    <dgm:cxn modelId="{B20ADFC4-D1AE-4A3B-BFF2-D5652AD54C47}" type="presParOf" srcId="{3261D48B-E549-469F-8FE9-1BBDC1722FB6}" destId="{1FC33FE4-4109-4971-98C5-8A6D8CF52A90}" srcOrd="1" destOrd="0" presId="urn:microsoft.com/office/officeart/2005/8/layout/vList5"/>
    <dgm:cxn modelId="{D626050F-8E9C-49FF-B506-E0BC19691A18}" type="presParOf" srcId="{3261D48B-E549-469F-8FE9-1BBDC1722FB6}" destId="{4B6FAC3D-27FF-4B72-AB1B-30FD152FE875}" srcOrd="2" destOrd="0" presId="urn:microsoft.com/office/officeart/2005/8/layout/vList5"/>
    <dgm:cxn modelId="{24EDCAAB-E3AC-4BEC-9362-B3A0E29949A9}" type="presParOf" srcId="{4B6FAC3D-27FF-4B72-AB1B-30FD152FE875}" destId="{975B0CE9-17E6-4A69-9D3C-7ED83BA454BE}" srcOrd="0" destOrd="0" presId="urn:microsoft.com/office/officeart/2005/8/layout/vList5"/>
    <dgm:cxn modelId="{993EBC20-19C0-4832-AE8A-EDB564E18958}" type="presParOf" srcId="{4B6FAC3D-27FF-4B72-AB1B-30FD152FE875}" destId="{754D923B-0093-426C-8CB0-4DF3305010A2}" srcOrd="1" destOrd="0" presId="urn:microsoft.com/office/officeart/2005/8/layout/vList5"/>
    <dgm:cxn modelId="{61388DE3-CC66-42ED-BE67-89BB3A1B4912}" type="presParOf" srcId="{3261D48B-E549-469F-8FE9-1BBDC1722FB6}" destId="{D008922A-BA19-4108-B3D6-5727D66066D7}" srcOrd="3" destOrd="0" presId="urn:microsoft.com/office/officeart/2005/8/layout/vList5"/>
    <dgm:cxn modelId="{5C9D3037-7CDE-4E8C-B1FC-E4B74B14F08B}" type="presParOf" srcId="{3261D48B-E549-469F-8FE9-1BBDC1722FB6}" destId="{9F02EB4F-F327-44B5-A0C3-A809944D99E0}" srcOrd="4" destOrd="0" presId="urn:microsoft.com/office/officeart/2005/8/layout/vList5"/>
    <dgm:cxn modelId="{B04B4779-95BE-47EC-B1C8-69F958CDE1F7}" type="presParOf" srcId="{9F02EB4F-F327-44B5-A0C3-A809944D99E0}" destId="{10A8D50C-89CC-43B5-820E-490FA3AD4E49}" srcOrd="0" destOrd="0" presId="urn:microsoft.com/office/officeart/2005/8/layout/vList5"/>
    <dgm:cxn modelId="{B9BA5189-732E-4376-84DE-ED974A77B6C4}" type="presParOf" srcId="{9F02EB4F-F327-44B5-A0C3-A809944D99E0}" destId="{D46EF361-E8E1-46E3-9CCF-3500D039355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C8B47-24B9-4256-8559-ADC3C49594F5}">
      <dsp:nvSpPr>
        <dsp:cNvPr id="0" name=""/>
        <dsp:cNvSpPr/>
      </dsp:nvSpPr>
      <dsp:spPr>
        <a:xfrm rot="5400000">
          <a:off x="5085702" y="-2047616"/>
          <a:ext cx="882674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Number of dampers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Will affect the distribution and number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smtClean="0">
                      <a:latin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GB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GB" sz="2000" kern="1200" dirty="0"/>
        </a:p>
      </dsp:txBody>
      <dsp:txXfrm rot="-5400000">
        <a:off x="2926080" y="155095"/>
        <a:ext cx="5158831" cy="796496"/>
      </dsp:txXfrm>
    </dsp:sp>
    <dsp:sp modelId="{FD596785-0C5C-428D-B40B-CA2697EA782F}">
      <dsp:nvSpPr>
        <dsp:cNvPr id="0" name=""/>
        <dsp:cNvSpPr/>
      </dsp:nvSpPr>
      <dsp:spPr>
        <a:xfrm>
          <a:off x="0" y="1671"/>
          <a:ext cx="2926080" cy="110334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dirty="0"/>
            <a:t>N</a:t>
          </a:r>
        </a:p>
      </dsp:txBody>
      <dsp:txXfrm>
        <a:off x="53861" y="55532"/>
        <a:ext cx="2818358" cy="995621"/>
      </dsp:txXfrm>
    </dsp:sp>
    <dsp:sp modelId="{754D923B-0093-426C-8CB0-4DF3305010A2}">
      <dsp:nvSpPr>
        <dsp:cNvPr id="0" name=""/>
        <dsp:cNvSpPr/>
      </dsp:nvSpPr>
      <dsp:spPr>
        <a:xfrm rot="5400000">
          <a:off x="5085702" y="-889106"/>
          <a:ext cx="882674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Distribution of frequencies TMDs are tuned to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Will affect </a:t>
          </a:r>
          <a14:m xmlns:a14="http://schemas.microsoft.com/office/drawing/2010/main">
            <m:oMath xmlns:m="http://schemas.openxmlformats.org/officeDocument/2006/math">
              <m:r>
                <a:rPr lang="en-GB" sz="2000" b="0" i="1" kern="1200" smtClean="0">
                  <a:latin typeface="Cambria Math" panose="02040503050406030204" pitchFamily="18" charset="0"/>
                </a:rPr>
                <m:t>𝑚</m:t>
              </m:r>
            </m:oMath>
          </a14:m>
          <a:r>
            <a:rPr lang="en-GB" sz="2000" kern="1200" dirty="0"/>
            <a:t> according to </a:t>
          </a:r>
          <a14:m xmlns:a14="http://schemas.microsoft.com/office/drawing/2010/main">
            <m:oMath xmlns:m="http://schemas.openxmlformats.org/officeDocument/2006/math">
              <m:r>
                <a:rPr lang="en-GB" sz="2000" b="0" i="1" kern="1200" smtClean="0">
                  <a:latin typeface="Cambria Math" panose="02040503050406030204" pitchFamily="18" charset="0"/>
                </a:rPr>
                <m:t>𝑚</m:t>
              </m:r>
              <m:r>
                <a:rPr lang="en-GB" sz="2000" b="0" i="1" kern="1200" smtClean="0">
                  <a:latin typeface="Cambria Math" panose="02040503050406030204" pitchFamily="18" charset="0"/>
                </a:rPr>
                <m:t>=</m:t>
              </m:r>
              <m:sSubSup>
                <m:sSubSupPr>
                  <m:ctrlPr>
                    <a:rPr lang="en-GB" sz="2000" b="0" i="1" kern="1200" smtClean="0"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GB" sz="2000" b="0" i="1" kern="1200" smtClean="0">
                      <a:latin typeface="Cambria Math" panose="02040503050406030204" pitchFamily="18" charset="0"/>
                    </a:rPr>
                    <m:t>𝜔</m:t>
                  </m:r>
                </m:e>
                <m:sub>
                  <m:r>
                    <a:rPr lang="en-GB" sz="2000" b="0" i="1" kern="1200" smtClean="0">
                      <a:latin typeface="Cambria Math" panose="02040503050406030204" pitchFamily="18" charset="0"/>
                    </a:rPr>
                    <m:t>𝑡</m:t>
                  </m:r>
                </m:sub>
                <m:sup>
                  <m:r>
                    <a:rPr lang="en-GB" sz="20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bSup>
              <m:r>
                <a:rPr lang="en-GB" sz="2000" b="0" i="1" kern="1200" smtClean="0">
                  <a:latin typeface="Cambria Math" panose="02040503050406030204" pitchFamily="18" charset="0"/>
                </a:rPr>
                <m:t>𝑘</m:t>
              </m:r>
            </m:oMath>
          </a14:m>
          <a:endParaRPr lang="en-GB" sz="2000" kern="1200" dirty="0"/>
        </a:p>
      </dsp:txBody>
      <dsp:txXfrm rot="-5400000">
        <a:off x="2926080" y="1313605"/>
        <a:ext cx="5158831" cy="796496"/>
      </dsp:txXfrm>
    </dsp:sp>
    <dsp:sp modelId="{975B0CE9-17E6-4A69-9D3C-7ED83BA454BE}">
      <dsp:nvSpPr>
        <dsp:cNvPr id="0" name=""/>
        <dsp:cNvSpPr/>
      </dsp:nvSpPr>
      <dsp:spPr>
        <a:xfrm>
          <a:off x="0" y="1160182"/>
          <a:ext cx="2926080" cy="110334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42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4200" b="0" i="1" kern="1200" smtClean="0">
                        <a:latin typeface="Cambria Math" panose="02040503050406030204" pitchFamily="18" charset="0"/>
                      </a:rPr>
                      <m:t>𝜔</m:t>
                    </m:r>
                  </m:e>
                  <m:sub>
                    <m:r>
                      <a:rPr lang="en-GB" sz="4200" b="0" i="1" kern="1200" smtClean="0"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</m:oMath>
            </m:oMathPara>
          </a14:m>
          <a:endParaRPr lang="en-GB" sz="4200" kern="1200" dirty="0"/>
        </a:p>
      </dsp:txBody>
      <dsp:txXfrm>
        <a:off x="53861" y="1214043"/>
        <a:ext cx="2818358" cy="995621"/>
      </dsp:txXfrm>
    </dsp:sp>
    <dsp:sp modelId="{D46EF361-E8E1-46E3-9CCF-3500D039355A}">
      <dsp:nvSpPr>
        <dsp:cNvPr id="0" name=""/>
        <dsp:cNvSpPr/>
      </dsp:nvSpPr>
      <dsp:spPr>
        <a:xfrm rot="5400000">
          <a:off x="5085702" y="269404"/>
          <a:ext cx="882674" cy="520192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Initially kept constant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Changed afterwards to optimise performance</a:t>
          </a:r>
        </a:p>
      </dsp:txBody>
      <dsp:txXfrm rot="-5400000">
        <a:off x="2926080" y="2472116"/>
        <a:ext cx="5158831" cy="796496"/>
      </dsp:txXfrm>
    </dsp:sp>
    <dsp:sp modelId="{10A8D50C-89CC-43B5-820E-490FA3AD4E49}">
      <dsp:nvSpPr>
        <dsp:cNvPr id="0" name=""/>
        <dsp:cNvSpPr/>
      </dsp:nvSpPr>
      <dsp:spPr>
        <a:xfrm>
          <a:off x="0" y="2318692"/>
          <a:ext cx="2926080" cy="110334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80010" rIns="160020" bIns="8001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4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4200" b="0" i="1" kern="1200" smtClean="0">
                      <a:latin typeface="Cambria Math" panose="02040503050406030204" pitchFamily="18" charset="0"/>
                    </a:rPr>
                    <m:t>𝜆</m:t>
                  </m:r>
                </m:e>
                <m:sub>
                  <m:r>
                    <a:rPr lang="en-GB" sz="42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r>
            <a:rPr lang="en-GB" sz="4200" kern="1200" dirty="0"/>
            <a:t> and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42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4200" b="0" i="1" kern="1200" smtClean="0">
                      <a:latin typeface="Cambria Math" panose="02040503050406030204" pitchFamily="18" charset="0"/>
                    </a:rPr>
                    <m:t>𝑘</m:t>
                  </m:r>
                </m:e>
                <m:sub>
                  <m:r>
                    <a:rPr lang="en-GB" sz="4200" b="0" i="1" kern="1200" smtClean="0">
                      <a:latin typeface="Cambria Math" panose="02040503050406030204" pitchFamily="18" charset="0"/>
                    </a:rPr>
                    <m:t>𝑛</m:t>
                  </m:r>
                </m:sub>
              </m:sSub>
            </m:oMath>
          </a14:m>
          <a:endParaRPr lang="en-GB" sz="4200" kern="1200" dirty="0"/>
        </a:p>
      </dsp:txBody>
      <dsp:txXfrm>
        <a:off x="53861" y="2372553"/>
        <a:ext cx="2818358" cy="995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9B778-8A1D-4878-9638-7515AC1B3A32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25795-A6E0-48F3-BC66-DA7DF49230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900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initially expected normal distribution to be the best</a:t>
            </a:r>
          </a:p>
          <a:p>
            <a:r>
              <a:rPr lang="en-GB" dirty="0"/>
              <a:t>- not actually so good because the frequencies that are being tuned to are too close together effectively meaning they can be treated as a single TMD</a:t>
            </a:r>
          </a:p>
          <a:p>
            <a:r>
              <a:rPr lang="en-GB" dirty="0"/>
              <a:t>- when the spacing was wider it performed better with smaller displacements for the </a:t>
            </a:r>
            <a:r>
              <a:rPr lang="en-GB" dirty="0" err="1"/>
              <a:t>buildinhg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25795-A6E0-48F3-BC66-DA7DF49230A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85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uniform performed very well but is still difficult to optimise for</a:t>
            </a:r>
          </a:p>
          <a:p>
            <a:r>
              <a:rPr lang="en-GB" dirty="0"/>
              <a:t>- similar problem as before with a smaller spacing causing worse performance than wider spacing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25795-A6E0-48F3-BC66-DA7DF49230A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1423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25795-A6E0-48F3-BC66-DA7DF49230A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17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25795-A6E0-48F3-BC66-DA7DF49230A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23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initially expected normal distribution to be the best</a:t>
            </a:r>
          </a:p>
          <a:p>
            <a:r>
              <a:rPr lang="en-GB" dirty="0"/>
              <a:t>- not bad response when sigma is larger (more distributed)</a:t>
            </a:r>
          </a:p>
          <a:p>
            <a:r>
              <a:rPr lang="en-GB" dirty="0"/>
              <a:t>- Overall very smooth response unlike uniform (change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25795-A6E0-48F3-BC66-DA7DF49230A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165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uniform performed very well but is still difficult to optimise for</a:t>
            </a:r>
          </a:p>
          <a:p>
            <a:r>
              <a:rPr lang="en-GB" dirty="0"/>
              <a:t>- contrasting problem to before with a smaller spacing causing better performance than wider spacing</a:t>
            </a:r>
          </a:p>
          <a:p>
            <a:r>
              <a:rPr lang="en-GB" dirty="0"/>
              <a:t>- too many dampers with different </a:t>
            </a:r>
            <a:r>
              <a:rPr lang="en-GB" dirty="0" err="1"/>
              <a:t>freq</a:t>
            </a:r>
            <a:r>
              <a:rPr lang="en-GB" dirty="0"/>
              <a:t> can cause weird effects like in top right and bottom middle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25795-A6E0-48F3-BC66-DA7DF49230A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26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956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48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31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44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1986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19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015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18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7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09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86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433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836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24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64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37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405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4B4C203-0900-42BC-AC14-F8AFF80873B8}" type="datetimeFigureOut">
              <a:rPr lang="en-GB" smtClean="0"/>
              <a:t>27/11/2023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5BCAC07-6AE0-4B4C-854A-94B4DA467F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23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A3732-D1D7-60B7-DC58-E28BA9789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Using Multiple Absorbers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88BA4-A7A5-57A0-7A35-4C78443899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Buildings in Earthquakes</a:t>
            </a:r>
          </a:p>
          <a:p>
            <a:r>
              <a:rPr lang="en-GB"/>
              <a:t>Bruno Iwanczyk and Nirmay Jadhav</a:t>
            </a:r>
          </a:p>
          <a:p>
            <a:r>
              <a:rPr lang="en-GB"/>
              <a:t>Lab Group 87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83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E5AA88FA-FA9B-40A0-AB33-86E7729DA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1032933" y="4534958"/>
            <a:ext cx="10127192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>
                <a:ln w="3175" cmpd="sng">
                  <a:noFill/>
                </a:ln>
                <a:latin typeface="+mj-lt"/>
                <a:ea typeface="+mj-ea"/>
                <a:cs typeface="+mj-cs"/>
              </a:rPr>
              <a:t>Adding many dampers (n=100)</a:t>
            </a:r>
          </a:p>
        </p:txBody>
      </p:sp>
      <p:pic>
        <p:nvPicPr>
          <p:cNvPr id="4" name="Picture 3" descr="A graph of a number of dampers&#10;&#10;Description automatically generated">
            <a:extLst>
              <a:ext uri="{FF2B5EF4-FFF2-40B4-BE49-F238E27FC236}">
                <a16:creationId xmlns:a16="http://schemas.microsoft.com/office/drawing/2014/main" id="{E3C008F7-5713-7668-2104-8DEE0179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1266444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graph of a number of dampers&#10;&#10;Description automatically generated with medium confidence">
            <a:extLst>
              <a:ext uri="{FF2B5EF4-FFF2-40B4-BE49-F238E27FC236}">
                <a16:creationId xmlns:a16="http://schemas.microsoft.com/office/drawing/2014/main" id="{86CA7DC7-FF46-7BEA-22CA-C3E75166E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83" y="1266444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8703317-3AF1-20FD-1DFA-C1BC73190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99" y="1266444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28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1032933" y="3125258"/>
            <a:ext cx="10127192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Adding many dampers (n=100)</a:t>
            </a:r>
          </a:p>
        </p:txBody>
      </p:sp>
      <p:pic>
        <p:nvPicPr>
          <p:cNvPr id="4" name="Picture 3" descr="A graph of a number of dampers&#10;&#10;Description automatically generated">
            <a:extLst>
              <a:ext uri="{FF2B5EF4-FFF2-40B4-BE49-F238E27FC236}">
                <a16:creationId xmlns:a16="http://schemas.microsoft.com/office/drawing/2014/main" id="{E3C008F7-5713-7668-2104-8DEE0179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456819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graph of a number of dampers&#10;&#10;Description automatically generated with medium confidence">
            <a:extLst>
              <a:ext uri="{FF2B5EF4-FFF2-40B4-BE49-F238E27FC236}">
                <a16:creationId xmlns:a16="http://schemas.microsoft.com/office/drawing/2014/main" id="{86CA7DC7-FF46-7BEA-22CA-C3E75166E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83" y="456819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8703317-3AF1-20FD-1DFA-C1BC73190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99" y="456819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8DB3C-5A05-5523-226C-6A3B4BB1D21B}"/>
                  </a:ext>
                </a:extLst>
              </p:cNvPr>
              <p:cNvSpPr txBox="1"/>
              <p:nvPr/>
            </p:nvSpPr>
            <p:spPr>
              <a:xfrm>
                <a:off x="1032933" y="4601576"/>
                <a:ext cx="102307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Adding too many dampers significantly reduces displacement of the building at most frequencies however brings the peak down to very low frequencies.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distribution of the dampers plays a bigger role here.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amplitude at the resonant frequency of the building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=3.67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=23.06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) has been significantly brought down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8DB3C-5A05-5523-226C-6A3B4BB1D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" y="4601576"/>
                <a:ext cx="10230782" cy="1477328"/>
              </a:xfrm>
              <a:prstGeom prst="rect">
                <a:avLst/>
              </a:prstGeom>
              <a:blipFill>
                <a:blip r:embed="rId7"/>
                <a:stretch>
                  <a:fillRect l="-357" t="-2479" r="-179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973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1032933" y="3125258"/>
            <a:ext cx="10127192" cy="931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000" b="1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Adding many dampers (n=100)</a:t>
            </a:r>
          </a:p>
        </p:txBody>
      </p:sp>
      <p:pic>
        <p:nvPicPr>
          <p:cNvPr id="4" name="Picture 3" descr="A graph of a number of dampers&#10;&#10;Description automatically generated">
            <a:extLst>
              <a:ext uri="{FF2B5EF4-FFF2-40B4-BE49-F238E27FC236}">
                <a16:creationId xmlns:a16="http://schemas.microsoft.com/office/drawing/2014/main" id="{E3C008F7-5713-7668-2104-8DEE01798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456819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A graph of a number of dampers&#10;&#10;Description automatically generated with medium confidence">
            <a:extLst>
              <a:ext uri="{FF2B5EF4-FFF2-40B4-BE49-F238E27FC236}">
                <a16:creationId xmlns:a16="http://schemas.microsoft.com/office/drawing/2014/main" id="{86CA7DC7-FF46-7BEA-22CA-C3E75166E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83" y="456819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8703317-3AF1-20FD-1DFA-C1BC73190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99" y="456819"/>
            <a:ext cx="3328416" cy="249631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8DB3C-5A05-5523-226C-6A3B4BB1D21B}"/>
                  </a:ext>
                </a:extLst>
              </p:cNvPr>
              <p:cNvSpPr txBox="1"/>
              <p:nvPr/>
            </p:nvSpPr>
            <p:spPr>
              <a:xfrm>
                <a:off x="1032933" y="4601576"/>
                <a:ext cx="102307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Adding too many dampers significantly reduces displacement of the building at most frequencies however brings the peak down to very low frequencies.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distribution of the dampers plays a bigger role here.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The amplitude at the resonant frequency of the building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=3.67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=23.06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dirty="0"/>
                  <a:t>) has been significantly brought down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D8DB3C-5A05-5523-226C-6A3B4BB1D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933" y="4601576"/>
                <a:ext cx="10230782" cy="1477328"/>
              </a:xfrm>
              <a:prstGeom prst="rect">
                <a:avLst/>
              </a:prstGeom>
              <a:blipFill>
                <a:blip r:embed="rId7"/>
                <a:stretch>
                  <a:fillRect l="-357" t="-2479" r="-179" b="-57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791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of an electromagnetic radiation">
            <a:extLst>
              <a:ext uri="{FF2B5EF4-FFF2-40B4-BE49-F238E27FC236}">
                <a16:creationId xmlns:a16="http://schemas.microsoft.com/office/drawing/2014/main" id="{4D6489C6-277A-6A10-98A6-A3B609E276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9753" b="62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7F71401-FA85-D818-8DF1-27A795B18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Impulse Response with N Dampers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048CF12-A49B-B872-5311-DE1B565D1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62399" y="4385732"/>
            <a:ext cx="7197726" cy="14054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6861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96253" y="64168"/>
            <a:ext cx="119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j-lt"/>
              </a:rPr>
              <a:t>Adding dampers with normal distribution spacing</a:t>
            </a:r>
          </a:p>
        </p:txBody>
      </p:sp>
      <p:pic>
        <p:nvPicPr>
          <p:cNvPr id="22" name="Picture 21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924742AF-3FEC-EEE2-3351-FB82FC3BD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956310"/>
            <a:ext cx="4114800" cy="2468880"/>
          </a:xfrm>
          <a:prstGeom prst="rect">
            <a:avLst/>
          </a:prstGeom>
        </p:spPr>
      </p:pic>
      <p:pic>
        <p:nvPicPr>
          <p:cNvPr id="24" name="Picture 23" descr="A graph of a number of blue lines&#10;&#10;Description automatically generated with medium confidence">
            <a:extLst>
              <a:ext uri="{FF2B5EF4-FFF2-40B4-BE49-F238E27FC236}">
                <a16:creationId xmlns:a16="http://schemas.microsoft.com/office/drawing/2014/main" id="{0AFCC1A2-ED36-F5B6-5BFF-2B5841A98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6310"/>
            <a:ext cx="4114800" cy="2468880"/>
          </a:xfrm>
          <a:prstGeom prst="rect">
            <a:avLst/>
          </a:prstGeom>
        </p:spPr>
      </p:pic>
      <p:pic>
        <p:nvPicPr>
          <p:cNvPr id="26" name="Picture 25" descr="A graph of a number of falling data&#10;&#10;Description automatically generated with medium confidence">
            <a:extLst>
              <a:ext uri="{FF2B5EF4-FFF2-40B4-BE49-F238E27FC236}">
                <a16:creationId xmlns:a16="http://schemas.microsoft.com/office/drawing/2014/main" id="{7496D425-370F-3ED5-CD01-66A61CA65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956310"/>
            <a:ext cx="4114800" cy="2468880"/>
          </a:xfrm>
          <a:prstGeom prst="rect">
            <a:avLst/>
          </a:prstGeom>
        </p:spPr>
      </p:pic>
      <p:pic>
        <p:nvPicPr>
          <p:cNvPr id="28" name="Picture 27" descr="A graph of a number of small waves&#10;&#10;Description automatically generated with medium confidence">
            <a:extLst>
              <a:ext uri="{FF2B5EF4-FFF2-40B4-BE49-F238E27FC236}">
                <a16:creationId xmlns:a16="http://schemas.microsoft.com/office/drawing/2014/main" id="{C0DF2D6D-FB94-AA6C-FA9B-64C4701AC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3794760"/>
            <a:ext cx="4114800" cy="2468880"/>
          </a:xfrm>
          <a:prstGeom prst="rect">
            <a:avLst/>
          </a:prstGeom>
        </p:spPr>
      </p:pic>
      <p:pic>
        <p:nvPicPr>
          <p:cNvPr id="30" name="Picture 29" descr="A graph of a graph&#10;&#10;Description automatically generated">
            <a:extLst>
              <a:ext uri="{FF2B5EF4-FFF2-40B4-BE49-F238E27FC236}">
                <a16:creationId xmlns:a16="http://schemas.microsoft.com/office/drawing/2014/main" id="{D73D8988-30D1-D175-2F99-B8AD235FA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760"/>
            <a:ext cx="4114800" cy="2468880"/>
          </a:xfrm>
          <a:prstGeom prst="rect">
            <a:avLst/>
          </a:prstGeom>
        </p:spPr>
      </p:pic>
      <p:pic>
        <p:nvPicPr>
          <p:cNvPr id="32" name="Picture 31" descr="A graph of a number of dampers&#10;&#10;Description automatically generated">
            <a:extLst>
              <a:ext uri="{FF2B5EF4-FFF2-40B4-BE49-F238E27FC236}">
                <a16:creationId xmlns:a16="http://schemas.microsoft.com/office/drawing/2014/main" id="{2FC07A22-810E-9271-69C9-1E3FFCA43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3794760"/>
            <a:ext cx="411480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7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96253" y="407068"/>
            <a:ext cx="119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j-lt"/>
              </a:rPr>
              <a:t>Adding dampers with uniform spacing</a:t>
            </a:r>
          </a:p>
        </p:txBody>
      </p:sp>
      <p:pic>
        <p:nvPicPr>
          <p:cNvPr id="5" name="Picture 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D3DCB43-9261-BF89-E6DF-367B14EDC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750" y="905100"/>
            <a:ext cx="3952500" cy="2371500"/>
          </a:xfrm>
          <a:prstGeom prst="rect">
            <a:avLst/>
          </a:prstGeom>
        </p:spPr>
      </p:pic>
      <p:pic>
        <p:nvPicPr>
          <p:cNvPr id="7" name="Picture 6" descr="A graph of a blue line&#10;&#10;Description automatically generated">
            <a:extLst>
              <a:ext uri="{FF2B5EF4-FFF2-40B4-BE49-F238E27FC236}">
                <a16:creationId xmlns:a16="http://schemas.microsoft.com/office/drawing/2014/main" id="{B07B798C-036C-7376-EE41-3A8F7ADB0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00" y="905100"/>
            <a:ext cx="3952500" cy="2371500"/>
          </a:xfrm>
          <a:prstGeom prst="rect">
            <a:avLst/>
          </a:prstGeom>
        </p:spPr>
      </p:pic>
      <p:pic>
        <p:nvPicPr>
          <p:cNvPr id="10" name="Picture 9" descr="A graph of a wave&#10;&#10;Description automatically generated with medium confidence">
            <a:extLst>
              <a:ext uri="{FF2B5EF4-FFF2-40B4-BE49-F238E27FC236}">
                <a16:creationId xmlns:a16="http://schemas.microsoft.com/office/drawing/2014/main" id="{1AD42099-F482-3812-7E80-3D054B281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100"/>
            <a:ext cx="3952500" cy="2371500"/>
          </a:xfrm>
          <a:prstGeom prst="rect">
            <a:avLst/>
          </a:prstGeom>
        </p:spPr>
      </p:pic>
      <p:pic>
        <p:nvPicPr>
          <p:cNvPr id="13" name="Picture 12" descr="A graph of a blue line&#10;&#10;Description automatically generated">
            <a:extLst>
              <a:ext uri="{FF2B5EF4-FFF2-40B4-BE49-F238E27FC236}">
                <a16:creationId xmlns:a16="http://schemas.microsoft.com/office/drawing/2014/main" id="{8DF90215-AAB5-64D2-DFB7-80EAB27CD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2" y="3914775"/>
            <a:ext cx="4000498" cy="2400300"/>
          </a:xfrm>
          <a:prstGeom prst="rect">
            <a:avLst/>
          </a:prstGeom>
        </p:spPr>
      </p:pic>
      <p:pic>
        <p:nvPicPr>
          <p:cNvPr id="16" name="Picture 15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13889436-0A2E-78E8-C815-AE39E27250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" y="3914775"/>
            <a:ext cx="4000498" cy="2400300"/>
          </a:xfrm>
          <a:prstGeom prst="rect">
            <a:avLst/>
          </a:prstGeom>
        </p:spPr>
      </p:pic>
      <p:pic>
        <p:nvPicPr>
          <p:cNvPr id="18" name="Picture 17" descr="A graph of a blue line&#10;&#10;Description automatically generated">
            <a:extLst>
              <a:ext uri="{FF2B5EF4-FFF2-40B4-BE49-F238E27FC236}">
                <a16:creationId xmlns:a16="http://schemas.microsoft.com/office/drawing/2014/main" id="{9709D518-34FA-5B47-6DE5-C4259272E6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02" y="3915197"/>
            <a:ext cx="3999796" cy="239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6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9DB4-3FD1-1DC6-F071-1843E252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Automated TMD optimisation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A9FD6-6ACF-AF62-674C-946D62B2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Reaching a 90% amplitude reduction by setting the various parameters for each TMD either manually or by using a distribution proved to be challenging.</a:t>
            </a: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Using a computer model allows us to automate parameter optimisation.</a:t>
            </a:r>
          </a:p>
          <a:p>
            <a:pPr>
              <a:buClr>
                <a:srgbClr val="FFFFFF"/>
              </a:buClr>
            </a:pPr>
            <a:endParaRPr lang="en-GB" dirty="0"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As the number of TMDs increases, the number of potential combinations grows </a:t>
            </a:r>
            <a:r>
              <a:rPr lang="en-GB" dirty="0" err="1">
                <a:cs typeface="Calibri"/>
              </a:rPr>
              <a:t>uncotrollably</a:t>
            </a:r>
            <a:r>
              <a:rPr lang="en-GB" dirty="0">
                <a:cs typeface="Calibri"/>
              </a:rPr>
              <a:t>.</a:t>
            </a: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This means brute force isn't a feasible approach even with just 2 absorbers.</a:t>
            </a: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Using simulated annealing allows for more efficient searching of optimal values for many variables.</a:t>
            </a: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Further speed increases were achieved through parallel processing.</a:t>
            </a:r>
          </a:p>
        </p:txBody>
      </p:sp>
    </p:spTree>
    <p:extLst>
      <p:ext uri="{BB962C8B-B14F-4D97-AF65-F5344CB8AC3E}">
        <p14:creationId xmlns:p14="http://schemas.microsoft.com/office/powerpoint/2010/main" val="737207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C1A9E8-5ADF-69EA-25E2-0E5FE706F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3660" y="-924"/>
            <a:ext cx="13359319" cy="68624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8AE40-CBCF-E53E-98E8-7B8EF1571759}"/>
              </a:ext>
            </a:extLst>
          </p:cNvPr>
          <p:cNvSpPr txBox="1"/>
          <p:nvPr/>
        </p:nvSpPr>
        <p:spPr>
          <a:xfrm>
            <a:off x="7164015" y="4286249"/>
            <a:ext cx="2006329" cy="405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7896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17FEEBD7-37FE-2631-30E3-76078F5BD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075" y="3365281"/>
            <a:ext cx="4630215" cy="3494012"/>
          </a:xfrm>
          <a:prstGeom prst="rect">
            <a:avLst/>
          </a:prstGeom>
        </p:spPr>
      </p:pic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2665B327-09B2-3EB1-63EE-1CBF01500A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572767" y="-99611"/>
            <a:ext cx="4633693" cy="349410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B846B4-65EC-0C6F-4469-0133F190D96F}"/>
                  </a:ext>
                </a:extLst>
              </p:cNvPr>
              <p:cNvSpPr txBox="1"/>
              <p:nvPr/>
            </p:nvSpPr>
            <p:spPr>
              <a:xfrm>
                <a:off x="763187" y="861372"/>
                <a:ext cx="4762500" cy="480131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GB" dirty="0">
                    <a:cs typeface="Calibri" panose="020F0502020204030204"/>
                  </a:rPr>
                  <a:t>TMD 1</a:t>
                </a:r>
                <a:endParaRPr lang="en-US" dirty="0"/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𝑚</m:t>
                    </m:r>
                  </m:oMath>
                </a14:m>
                <a:r>
                  <a:rPr lang="en-GB" dirty="0">
                    <a:cs typeface="Calibri" panose="020F0502020204030204"/>
                  </a:rPr>
                  <a:t> = 298 g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𝜔</m:t>
                    </m:r>
                  </m:oMath>
                </a14:m>
                <a:r>
                  <a:rPr lang="en-GB" dirty="0">
                    <a:cs typeface="Calibri" panose="020F0502020204030204"/>
                  </a:rPr>
                  <a:t> = 3.22 Hz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𝜁</m:t>
                    </m:r>
                  </m:oMath>
                </a14:m>
                <a:r>
                  <a:rPr lang="en-GB" dirty="0">
                    <a:cs typeface="Calibri" panose="020F0502020204030204"/>
                  </a:rPr>
                  <a:t> = 0.103</a:t>
                </a:r>
              </a:p>
              <a:p>
                <a:pPr marL="285750" indent="-285750">
                  <a:buFont typeface="Arial"/>
                  <a:buChar char="•"/>
                </a:pPr>
                <a:endParaRPr lang="en-GB" dirty="0">
                  <a:cs typeface="Calibri" panose="020F0502020204030204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en-GB" dirty="0">
                    <a:cs typeface="Calibri" panose="020F0502020204030204"/>
                  </a:rPr>
                  <a:t>TMD 2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𝑚</m:t>
                    </m:r>
                  </m:oMath>
                </a14:m>
                <a:r>
                  <a:rPr lang="en-GB" dirty="0">
                    <a:cs typeface="Calibri" panose="020F0502020204030204"/>
                  </a:rPr>
                  <a:t> = 232 g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𝜔</m:t>
                    </m:r>
                  </m:oMath>
                </a14:m>
                <a:r>
                  <a:rPr lang="en-GB" dirty="0">
                    <a:cs typeface="Calibri" panose="020F0502020204030204"/>
                  </a:rPr>
                  <a:t> = 3.76 Hz</a:t>
                </a:r>
              </a:p>
              <a:p>
                <a:pPr marL="285750" indent="-285750">
                  <a:buFont typeface="Arial"/>
                  <a:buChar char="•"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cs typeface="Calibri" panose="020F0502020204030204"/>
                      </a:rPr>
                      <m:t>𝜁</m:t>
                    </m:r>
                  </m:oMath>
                </a14:m>
                <a:r>
                  <a:rPr lang="en-GB" dirty="0">
                    <a:cs typeface="Calibri" panose="020F0502020204030204"/>
                  </a:rPr>
                  <a:t> = 0.109</a:t>
                </a:r>
              </a:p>
              <a:p>
                <a:pPr marL="285750" indent="-285750">
                  <a:buFont typeface="Arial"/>
                  <a:buChar char="•"/>
                </a:pPr>
                <a:endParaRPr lang="en-GB" dirty="0">
                  <a:cs typeface="Calibri" panose="020F0502020204030204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en-GB" dirty="0">
                    <a:cs typeface="Calibri" panose="020F0502020204030204"/>
                  </a:rPr>
                  <a:t>Mass of the original structure is 7.88 kg, meaning that the TMDs increased the mass of the system by 6.7%</a:t>
                </a:r>
              </a:p>
              <a:p>
                <a:pPr marL="285750" indent="-285750">
                  <a:buFont typeface="Arial"/>
                  <a:buChar char="•"/>
                </a:pPr>
                <a:endParaRPr lang="en-GB" dirty="0">
                  <a:cs typeface="Calibri" panose="020F0502020204030204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en-GB" dirty="0">
                    <a:cs typeface="Calibri" panose="020F0502020204030204"/>
                  </a:rPr>
                  <a:t>Using two TMDs provides a large benefit over just using one</a:t>
                </a:r>
              </a:p>
              <a:p>
                <a:pPr marL="285750" indent="-285750">
                  <a:buFont typeface="Arial"/>
                  <a:buChar char="•"/>
                </a:pPr>
                <a:endParaRPr lang="en-GB" dirty="0">
                  <a:cs typeface="Calibri" panose="020F0502020204030204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B846B4-65EC-0C6F-4469-0133F190D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7" y="861372"/>
                <a:ext cx="4762500" cy="4801314"/>
              </a:xfrm>
              <a:prstGeom prst="rect">
                <a:avLst/>
              </a:prstGeom>
              <a:blipFill>
                <a:blip r:embed="rId4"/>
                <a:stretch>
                  <a:fillRect l="-768" t="-635" r="-1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B196A4B-A4D4-AC80-C3BF-EF076A95D016}"/>
              </a:ext>
            </a:extLst>
          </p:cNvPr>
          <p:cNvSpPr txBox="1"/>
          <p:nvPr/>
        </p:nvSpPr>
        <p:spPr>
          <a:xfrm>
            <a:off x="9523358" y="1641"/>
            <a:ext cx="739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cs typeface="Calibri"/>
              </a:rPr>
              <a:t>N = 2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D1D1B3D8-F878-1886-12CE-70449D6C099B}"/>
              </a:ext>
            </a:extLst>
          </p:cNvPr>
          <p:cNvSpPr txBox="1"/>
          <p:nvPr/>
        </p:nvSpPr>
        <p:spPr>
          <a:xfrm>
            <a:off x="9523358" y="3430641"/>
            <a:ext cx="739008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  <a:cs typeface="Calibri"/>
              </a:rPr>
              <a:t>N = 1</a:t>
            </a:r>
          </a:p>
        </p:txBody>
      </p:sp>
    </p:spTree>
    <p:extLst>
      <p:ext uri="{BB962C8B-B14F-4D97-AF65-F5344CB8AC3E}">
        <p14:creationId xmlns:p14="http://schemas.microsoft.com/office/powerpoint/2010/main" val="2638134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2665B327-09B2-3EB1-63EE-1CBF01500A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48767" y="-66766"/>
            <a:ext cx="6151123" cy="4617396"/>
          </a:xfrm>
        </p:spPr>
      </p:pic>
      <p:pic>
        <p:nvPicPr>
          <p:cNvPr id="6" name="Content Placeholder 5" descr="A graph with a line&#10;&#10;Description automatically generated">
            <a:extLst>
              <a:ext uri="{FF2B5EF4-FFF2-40B4-BE49-F238E27FC236}">
                <a16:creationId xmlns:a16="http://schemas.microsoft.com/office/drawing/2014/main" id="{82C36DCD-8EEE-700A-2F3F-4AE96773C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46531" y="4551913"/>
            <a:ext cx="3072237" cy="2310222"/>
          </a:xfrm>
        </p:spPr>
      </p:pic>
      <p:pic>
        <p:nvPicPr>
          <p:cNvPr id="7" name="Picture 6" descr="A graph with a line&#10;&#10;Description automatically generated">
            <a:extLst>
              <a:ext uri="{FF2B5EF4-FFF2-40B4-BE49-F238E27FC236}">
                <a16:creationId xmlns:a16="http://schemas.microsoft.com/office/drawing/2014/main" id="{352B6D90-1D7E-AF9A-CDC6-5D510E2D6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464" y="4549301"/>
            <a:ext cx="3078805" cy="230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B846B4-65EC-0C6F-4469-0133F190D96F}"/>
              </a:ext>
            </a:extLst>
          </p:cNvPr>
          <p:cNvSpPr txBox="1"/>
          <p:nvPr/>
        </p:nvSpPr>
        <p:spPr>
          <a:xfrm>
            <a:off x="743480" y="1715338"/>
            <a:ext cx="47625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 panose="020F0502020204030204"/>
              </a:rPr>
              <a:t>Using more than 2 TMDs appears to offer no improvements in performance.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cs typeface="Calibri" panose="020F0502020204030204"/>
              </a:rPr>
              <a:t>This may be caused by the optimisation algorithm getting stuck in a local minimum due to there being too many parameters for it to adjust, however we were not able to find any superior solutions.</a:t>
            </a:r>
          </a:p>
          <a:p>
            <a:pPr marL="285750" indent="-285750">
              <a:buFont typeface="Arial"/>
              <a:buChar char="•"/>
            </a:pPr>
            <a:endParaRPr lang="en-GB" dirty="0"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196A4B-A4D4-AC80-C3BF-EF076A95D016}"/>
              </a:ext>
            </a:extLst>
          </p:cNvPr>
          <p:cNvSpPr txBox="1"/>
          <p:nvPr/>
        </p:nvSpPr>
        <p:spPr>
          <a:xfrm>
            <a:off x="8748220" y="54193"/>
            <a:ext cx="739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cs typeface="Calibri"/>
              </a:rPr>
              <a:t>N =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B476CF-41C1-0271-648E-9D50B27E5C13}"/>
              </a:ext>
            </a:extLst>
          </p:cNvPr>
          <p:cNvSpPr txBox="1"/>
          <p:nvPr/>
        </p:nvSpPr>
        <p:spPr>
          <a:xfrm>
            <a:off x="7217651" y="4396279"/>
            <a:ext cx="739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cs typeface="Calibri"/>
              </a:rPr>
              <a:t>N =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5D9C50-4AC9-3C35-815F-2768757BEFB9}"/>
              </a:ext>
            </a:extLst>
          </p:cNvPr>
          <p:cNvSpPr txBox="1"/>
          <p:nvPr/>
        </p:nvSpPr>
        <p:spPr>
          <a:xfrm>
            <a:off x="10291927" y="4396279"/>
            <a:ext cx="7390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solidFill>
                  <a:schemeClr val="bg1"/>
                </a:solidFill>
                <a:cs typeface="Calibri"/>
              </a:rPr>
              <a:t>N = 4</a:t>
            </a:r>
          </a:p>
        </p:txBody>
      </p:sp>
    </p:spTree>
    <p:extLst>
      <p:ext uri="{BB962C8B-B14F-4D97-AF65-F5344CB8AC3E}">
        <p14:creationId xmlns:p14="http://schemas.microsoft.com/office/powerpoint/2010/main" val="2939777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AF66F-90FF-905B-5BD5-030469A59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GB" dirty="0"/>
              <a:t>Tuned Mass Dampers</a:t>
            </a:r>
          </a:p>
        </p:txBody>
      </p:sp>
      <p:pic>
        <p:nvPicPr>
          <p:cNvPr id="14" name="Picture 13" descr="Graph on document with pen">
            <a:extLst>
              <a:ext uri="{FF2B5EF4-FFF2-40B4-BE49-F238E27FC236}">
                <a16:creationId xmlns:a16="http://schemas.microsoft.com/office/drawing/2014/main" id="{296EE98B-439D-CE64-E894-E8883546B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1" r="13555" b="-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C477F8-2EDA-F485-FAE0-B3640B111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GB" dirty="0"/>
              <a:t>Reduces amplitude of oscillation at resonance.</a:t>
            </a:r>
            <a:endParaRPr lang="en-GB">
              <a:cs typeface="Calibri"/>
            </a:endParaRPr>
          </a:p>
          <a:p>
            <a:r>
              <a:rPr lang="en-GB"/>
              <a:t>Dissipates</a:t>
            </a:r>
            <a:r>
              <a:rPr lang="en-GB" dirty="0"/>
              <a:t> energy from the building at a particular frequency.</a:t>
            </a:r>
          </a:p>
          <a:p>
            <a:r>
              <a:rPr lang="en-GB" dirty="0"/>
              <a:t>Reduces user discomfort in structures.</a:t>
            </a:r>
            <a:endParaRPr lang="en-GB" dirty="0">
              <a:cs typeface="Calibri"/>
            </a:endParaRPr>
          </a:p>
          <a:p>
            <a:r>
              <a:rPr lang="en-GB" dirty="0"/>
              <a:t>Reduces likelihood of damage caused by large stresses and fatigue.</a:t>
            </a:r>
            <a:endParaRPr lang="en-GB" dirty="0">
              <a:cs typeface="Calibri"/>
            </a:endParaRPr>
          </a:p>
          <a:p>
            <a:endParaRPr lang="en-GB" dirty="0"/>
          </a:p>
          <a:p>
            <a:r>
              <a:rPr lang="en-GB" dirty="0"/>
              <a:t>Singular TMD in most cases.</a:t>
            </a:r>
            <a:endParaRPr lang="en-GB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857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1E4E-168D-77F6-356B-DBF20C1D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Attempting to reduce independent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A1DDE-26F7-519A-FD10-F67819266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Despite using multiple methods of increasing the efficiency of optimisation, this too became infeasible as N increased further.</a:t>
            </a: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The previous plot required 6 million peak finding operations, which equates to solving approximately 1.5 billion matrix equations.</a:t>
            </a:r>
          </a:p>
          <a:p>
            <a:pPr>
              <a:buClr>
                <a:srgbClr val="FFFFFF"/>
              </a:buClr>
            </a:pPr>
            <a:r>
              <a:rPr lang="en-GB" dirty="0">
                <a:cs typeface="Calibri"/>
              </a:rPr>
              <a:t>If we could find a relationship between optimal settings for the independent variables, the number of variables that need to be optimised would be reduced.</a:t>
            </a:r>
          </a:p>
        </p:txBody>
      </p:sp>
    </p:spTree>
    <p:extLst>
      <p:ext uri="{BB962C8B-B14F-4D97-AF65-F5344CB8AC3E}">
        <p14:creationId xmlns:p14="http://schemas.microsoft.com/office/powerpoint/2010/main" val="1003112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CCA4-AB97-A06A-436A-F70C8B5A4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E0A10-6AA7-82D1-AAA5-8DBC310B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84" y="302995"/>
            <a:ext cx="12200106" cy="624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696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162FAB91-064B-E114-9956-09986E50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826"/>
            <a:ext cx="12192000" cy="624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7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2B6A26C1-45AD-4B79-BC6D-33FEC349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" y="303800"/>
            <a:ext cx="12191999" cy="62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38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583600-80A2-695C-7D96-FD6D15AE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Conclusions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80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709A45-C6F3-4CEE-AA0F-887FAC5CA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280219-5DA8-47D9-9AE2-8B54B55D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33400"/>
            <a:ext cx="10820400" cy="1177092"/>
          </a:xfrm>
        </p:spPr>
        <p:txBody>
          <a:bodyPr anchor="b">
            <a:normAutofit/>
          </a:bodyPr>
          <a:lstStyle/>
          <a:p>
            <a:pPr algn="ctr"/>
            <a:r>
              <a:rPr lang="en-GB" sz="4400"/>
              <a:t>Conclusions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E963D7-0A73-484A-B8A2-DDBFEA12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1850077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201A2-C407-3753-F3B3-E7C51CE47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243892"/>
            <a:ext cx="10820400" cy="3841144"/>
          </a:xfrm>
        </p:spPr>
        <p:txBody>
          <a:bodyPr anchor="t">
            <a:normAutofit fontScale="77500" lnSpcReduction="20000"/>
          </a:bodyPr>
          <a:lstStyle/>
          <a:p>
            <a:r>
              <a:rPr lang="en-GB" sz="2000" dirty="0"/>
              <a:t>Adding a second TMD results in a substantial improvement over only using one.</a:t>
            </a:r>
          </a:p>
          <a:p>
            <a:r>
              <a:rPr lang="en-GB" sz="2000" dirty="0">
                <a:cs typeface="Calibri"/>
              </a:rPr>
              <a:t>Using more than two TMD provides some benefits when mass is not constant but has a smaller effect for every extra TMD</a:t>
            </a:r>
          </a:p>
          <a:p>
            <a:r>
              <a:rPr lang="en-GB" sz="2000" dirty="0"/>
              <a:t>Using more than two TMDs at constant overall mass offers no additional benefit, unless it requires very precise tuning.</a:t>
            </a:r>
            <a:endParaRPr lang="en-GB" sz="2000" dirty="0">
              <a:cs typeface="Calibri"/>
            </a:endParaRPr>
          </a:p>
          <a:p>
            <a:r>
              <a:rPr lang="en-GB" sz="2000" dirty="0"/>
              <a:t>This would make the system very sensitive to manufacturing tolerances and temperature changes.</a:t>
            </a:r>
            <a:endParaRPr lang="en-GB" sz="2000" dirty="0">
              <a:cs typeface="Calibri"/>
            </a:endParaRPr>
          </a:p>
          <a:p>
            <a:endParaRPr lang="en-GB" sz="2000" dirty="0"/>
          </a:p>
          <a:p>
            <a:pPr>
              <a:buClr>
                <a:srgbClr val="FFFFFF"/>
              </a:buClr>
            </a:pPr>
            <a:r>
              <a:rPr lang="en-GB" sz="2000" dirty="0">
                <a:cs typeface="Calibri"/>
              </a:rPr>
              <a:t>Analysis of numerous independent variables can be challenging even when able to test millions of configurations through computational methods.</a:t>
            </a:r>
            <a:endParaRPr lang="en-GB" sz="2000" dirty="0"/>
          </a:p>
          <a:p>
            <a:pPr>
              <a:buClr>
                <a:srgbClr val="FFFFFF"/>
              </a:buClr>
            </a:pPr>
            <a:endParaRPr lang="en-GB" sz="2000" dirty="0"/>
          </a:p>
          <a:p>
            <a:r>
              <a:rPr lang="en-GB" sz="2000" dirty="0"/>
              <a:t>Ideally these findings would be confirmed on a physical model structure, by using a sweep function to measure its frequency response.</a:t>
            </a:r>
            <a:endParaRPr lang="en-GB" sz="2000" dirty="0">
              <a:cs typeface="Calibri"/>
            </a:endParaRPr>
          </a:p>
          <a:p>
            <a:r>
              <a:rPr lang="en-GB" sz="2000" dirty="0"/>
              <a:t>Note, lower frequencies were explored due to these being the ones with the largest effects on buildings during earthquakes so a real test should sweep between 0 and 20Hz.</a:t>
            </a:r>
          </a:p>
        </p:txBody>
      </p:sp>
    </p:spTree>
    <p:extLst>
      <p:ext uri="{BB962C8B-B14F-4D97-AF65-F5344CB8AC3E}">
        <p14:creationId xmlns:p14="http://schemas.microsoft.com/office/powerpoint/2010/main" val="23324568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D3535-47E8-B1F0-B006-4395115B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Goals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34B44-89D8-BA05-3FD4-F5AC37D2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GB" dirty="0"/>
              <a:t>To explore the effects on amplitude of vibration from using multiple TMDs in buildings, each tuned to a different frequency.</a:t>
            </a:r>
          </a:p>
          <a:p>
            <a:r>
              <a:rPr lang="en-GB" dirty="0"/>
              <a:t>To analyse the relationship between total mass of TMDs and the amplitudes of vibration.</a:t>
            </a:r>
            <a:endParaRPr lang="en-GB" dirty="0">
              <a:cs typeface="Calibri"/>
            </a:endParaRPr>
          </a:p>
          <a:p>
            <a:r>
              <a:rPr lang="en-GB" dirty="0"/>
              <a:t>To calculate the minimum total mass required to reduce the harmonic response to 10% of the response without absorbers.</a:t>
            </a:r>
            <a:endParaRPr lang="en-GB" dirty="0">
              <a:cs typeface="Calibri" panose="020F0502020204030204"/>
            </a:endParaRPr>
          </a:p>
          <a:p>
            <a:r>
              <a:rPr lang="en-GB" dirty="0"/>
              <a:t>To explore the impulse response of the structure with multiple tuned mass dampers and compare this to the frequency response.</a:t>
            </a:r>
            <a:endParaRPr lang="en-GB" dirty="0">
              <a:cs typeface="Calibri" panose="020F0502020204030204"/>
            </a:endParaRPr>
          </a:p>
          <a:p>
            <a:r>
              <a:rPr lang="en-GB" dirty="0"/>
              <a:t>To understand how to practically test these computer-generated predictions on a real structure during an earthquake.</a:t>
            </a:r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67286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D3535-47E8-B1F0-B006-4395115B6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GB" sz="5400" b="1" dirty="0"/>
              <a:t>Goals</a:t>
            </a:r>
            <a:endParaRPr lang="en-GB" sz="4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34B44-89D8-BA05-3FD4-F5AC37D25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GB" b="1" dirty="0"/>
              <a:t>To explore the effects on amplitude of vibration from using multiple tuned mass dampers in buildings, each tuned to a different frequency.</a:t>
            </a:r>
          </a:p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To analyse the relationship between total mass and the amplitudes of vibration.</a:t>
            </a:r>
          </a:p>
          <a:p>
            <a:r>
              <a:rPr lang="en-GB" b="1" dirty="0"/>
              <a:t>To calculate the minimum total mass required to reduce the harmonic response to 10% of the response without absorbers.</a:t>
            </a:r>
            <a:endParaRPr lang="en-GB" b="1" dirty="0">
              <a:cs typeface="Calibri"/>
            </a:endParaRPr>
          </a:p>
          <a:p>
            <a:r>
              <a:rPr lang="en-GB" b="1" dirty="0"/>
              <a:t>To explore the impulse response of the structure with multiple tuned mass dampers and compare this to the frequency response.</a:t>
            </a:r>
          </a:p>
          <a:p>
            <a:r>
              <a:rPr lang="en-GB" dirty="0">
                <a:solidFill>
                  <a:schemeClr val="tx1">
                    <a:lumMod val="50000"/>
                  </a:schemeClr>
                </a:solidFill>
              </a:rPr>
              <a:t>To understand how to practically test these computer-generated predictions on a real structure during an earthquake.</a:t>
            </a:r>
          </a:p>
        </p:txBody>
      </p:sp>
    </p:spTree>
    <p:extLst>
      <p:ext uri="{BB962C8B-B14F-4D97-AF65-F5344CB8AC3E}">
        <p14:creationId xmlns:p14="http://schemas.microsoft.com/office/powerpoint/2010/main" val="236862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F0AA-E1D0-7F10-6A4B-09C5FA5D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r>
              <a:rPr lang="en-GB" dirty="0"/>
              <a:t>Varying N</a:t>
            </a: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CA9F9726-83B7-0D1F-4F87-85FD82A35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3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62ED0-79C5-11C0-E9D6-261ED63C8F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Needed to vary the frequencies that the absorbers are tuned to.</a:t>
                </a:r>
              </a:p>
              <a:p>
                <a:r>
                  <a:rPr lang="en-GB" dirty="0"/>
                  <a:t>Can be done in several arrangements (eg manually, uniformly spaced, normally spaced etc).</a:t>
                </a:r>
              </a:p>
              <a:p>
                <a:r>
                  <a:rPr lang="en-GB" dirty="0"/>
                  <a:t>Keeping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/>
                  <a:t> constant for each damper, changing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 to get to the chosen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Used the values from A1 Lab as a baseline and started with 1 and 2 </a:t>
                </a:r>
                <a:r>
                  <a:rPr lang="en-GB" dirty="0" err="1"/>
                  <a:t>dof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262ED0-79C5-11C0-E9D6-261ED63C8F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0800" y="2251587"/>
                <a:ext cx="5147730" cy="3637935"/>
              </a:xfrm>
              <a:blipFill>
                <a:blip r:embed="rId4"/>
                <a:stretch>
                  <a:fillRect l="-711" r="-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630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8E48E2-DAC0-D3C9-1A3A-AFB36167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Variables to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11AE0C55-C4FA-7AA1-9ABE-1D487F38765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7450371"/>
                  </p:ext>
                </p:extLst>
              </p:nvPr>
            </p:nvGraphicFramePr>
            <p:xfrm>
              <a:off x="2032000" y="2714625"/>
              <a:ext cx="8128000" cy="342370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11AE0C55-C4FA-7AA1-9ABE-1D487F38765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7450371"/>
                  </p:ext>
                </p:extLst>
              </p:nvPr>
            </p:nvGraphicFramePr>
            <p:xfrm>
              <a:off x="2032000" y="2714625"/>
              <a:ext cx="8128000" cy="342370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9533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F6F80-1413-2D8A-F954-D46E77E7FB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D8CCEA-B44F-4133-4091-4554E803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1964267"/>
            <a:ext cx="7197726" cy="24214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Frequency Response With N Dampers</a:t>
            </a:r>
          </a:p>
        </p:txBody>
      </p:sp>
    </p:spTree>
    <p:extLst>
      <p:ext uri="{BB962C8B-B14F-4D97-AF65-F5344CB8AC3E}">
        <p14:creationId xmlns:p14="http://schemas.microsoft.com/office/powerpoint/2010/main" val="791808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96253" y="64168"/>
            <a:ext cx="119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j-lt"/>
              </a:rPr>
              <a:t>Adding dampers with normal distribution spacing</a:t>
            </a:r>
          </a:p>
        </p:txBody>
      </p: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03692DA4-61B4-9DF4-0F67-6F8ABB0A6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8" y="545401"/>
            <a:ext cx="3984499" cy="2988374"/>
          </a:xfrm>
          <a:prstGeom prst="rect">
            <a:avLst/>
          </a:prstGeom>
        </p:spPr>
      </p:pic>
      <p:pic>
        <p:nvPicPr>
          <p:cNvPr id="7" name="Picture 6" descr="A graph of a number of dampers&#10;&#10;Description automatically generated">
            <a:extLst>
              <a:ext uri="{FF2B5EF4-FFF2-40B4-BE49-F238E27FC236}">
                <a16:creationId xmlns:a16="http://schemas.microsoft.com/office/drawing/2014/main" id="{DF37ECEB-9917-BBDB-71E3-572BB96870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27" y="545401"/>
            <a:ext cx="3984497" cy="2988374"/>
          </a:xfrm>
          <a:prstGeom prst="rect">
            <a:avLst/>
          </a:prstGeom>
        </p:spPr>
      </p:pic>
      <p:pic>
        <p:nvPicPr>
          <p:cNvPr id="10" name="Picture 9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A71A3BDB-2D99-07FD-ACE6-C8781D5E5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824" y="545401"/>
            <a:ext cx="3984499" cy="2988374"/>
          </a:xfrm>
          <a:prstGeom prst="rect">
            <a:avLst/>
          </a:prstGeom>
        </p:spPr>
      </p:pic>
      <p:pic>
        <p:nvPicPr>
          <p:cNvPr id="14" name="Picture 13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8A2B0EBF-F459-8B59-98CB-D14A565BC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347" y="3533156"/>
            <a:ext cx="3984498" cy="2988374"/>
          </a:xfrm>
          <a:prstGeom prst="rect">
            <a:avLst/>
          </a:prstGeom>
        </p:spPr>
      </p:pic>
      <p:pic>
        <p:nvPicPr>
          <p:cNvPr id="17" name="Picture 16" descr="A graph of a function&#10;&#10;Description automatically generated">
            <a:extLst>
              <a:ext uri="{FF2B5EF4-FFF2-40B4-BE49-F238E27FC236}">
                <a16:creationId xmlns:a16="http://schemas.microsoft.com/office/drawing/2014/main" id="{647B7FFD-1B8E-4969-2F43-E8C8E96D7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9" y="3533775"/>
            <a:ext cx="3982848" cy="2987136"/>
          </a:xfrm>
          <a:prstGeom prst="rect">
            <a:avLst/>
          </a:prstGeom>
        </p:spPr>
      </p:pic>
      <p:pic>
        <p:nvPicPr>
          <p:cNvPr id="19" name="Picture 18" descr="A graph of a number of dampers&#10;&#10;Description automatically generated">
            <a:extLst>
              <a:ext uri="{FF2B5EF4-FFF2-40B4-BE49-F238E27FC236}">
                <a16:creationId xmlns:a16="http://schemas.microsoft.com/office/drawing/2014/main" id="{3A9C2C2D-5489-B016-FCCB-93ED6F950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49" y="3533775"/>
            <a:ext cx="3984499" cy="29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1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C0FC6FA7-15B2-B1A3-6E94-45E0D8D5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6845"/>
            <a:ext cx="6095999" cy="3155576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A552E07C-634A-1B85-77D1-D00E63140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546844"/>
            <a:ext cx="6095998" cy="3155575"/>
          </a:xfrm>
          <a:prstGeom prst="rect">
            <a:avLst/>
          </a:prstGeom>
        </p:spPr>
      </p:pic>
      <p:pic>
        <p:nvPicPr>
          <p:cNvPr id="15" name="Picture 14" descr="A blue line graph with numbers&#10;&#10;Description automatically generated">
            <a:extLst>
              <a:ext uri="{FF2B5EF4-FFF2-40B4-BE49-F238E27FC236}">
                <a16:creationId xmlns:a16="http://schemas.microsoft.com/office/drawing/2014/main" id="{2D4C1412-C2E8-F863-978E-0EDDFE41E8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02422"/>
            <a:ext cx="6096002" cy="3155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6D66CE-5BAE-79F5-C30B-1E56A6F38F94}"/>
              </a:ext>
            </a:extLst>
          </p:cNvPr>
          <p:cNvSpPr txBox="1"/>
          <p:nvPr/>
        </p:nvSpPr>
        <p:spPr>
          <a:xfrm>
            <a:off x="96253" y="64168"/>
            <a:ext cx="1197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j-lt"/>
              </a:rPr>
              <a:t>Adding dampers with uniform spacing</a:t>
            </a:r>
          </a:p>
        </p:txBody>
      </p:sp>
      <p:pic>
        <p:nvPicPr>
          <p:cNvPr id="4" name="Picture 3" descr="A graph of a blue line&#10;&#10;Description automatically generated">
            <a:extLst>
              <a:ext uri="{FF2B5EF4-FFF2-40B4-BE49-F238E27FC236}">
                <a16:creationId xmlns:a16="http://schemas.microsoft.com/office/drawing/2014/main" id="{ED5BFE43-F1B4-F87B-D5F8-A9DD3CD1CB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702422"/>
            <a:ext cx="6096002" cy="31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85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1133</Words>
  <Application>Microsoft Office PowerPoint</Application>
  <PresentationFormat>Widescreen</PresentationFormat>
  <Paragraphs>116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Celestial</vt:lpstr>
      <vt:lpstr>Using Multiple Absorbers</vt:lpstr>
      <vt:lpstr>Tuned Mass Dampers</vt:lpstr>
      <vt:lpstr>Goals</vt:lpstr>
      <vt:lpstr>Goals</vt:lpstr>
      <vt:lpstr>Varying N</vt:lpstr>
      <vt:lpstr>Variables to change</vt:lpstr>
      <vt:lpstr>Frequency Response With N Dampers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Impulse Response with N Dampers</vt:lpstr>
      <vt:lpstr>PowerPoint Presentation</vt:lpstr>
      <vt:lpstr>PowerPoint Presentation</vt:lpstr>
      <vt:lpstr>Automated TMD optimisation</vt:lpstr>
      <vt:lpstr>PowerPoint Presentation</vt:lpstr>
      <vt:lpstr>PowerPoint Presentation</vt:lpstr>
      <vt:lpstr>PowerPoint Presentation</vt:lpstr>
      <vt:lpstr>Attempting to reduce independent variables</vt:lpstr>
      <vt:lpstr>PowerPoint Presentation</vt:lpstr>
      <vt:lpstr>PowerPoint Presentation</vt:lpstr>
      <vt:lpstr>PowerPoint Presentation</vt:lpstr>
      <vt:lpstr>Conclusions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Multiple Absorbers</dc:title>
  <dc:creator>Nirmay Jadhav</dc:creator>
  <cp:lastModifiedBy>Nirmay Jadhav</cp:lastModifiedBy>
  <cp:revision>1</cp:revision>
  <dcterms:created xsi:type="dcterms:W3CDTF">2023-11-25T15:41:17Z</dcterms:created>
  <dcterms:modified xsi:type="dcterms:W3CDTF">2023-11-27T09:22:29Z</dcterms:modified>
</cp:coreProperties>
</file>